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8"/>
  </p:notesMasterIdLst>
  <p:sldIdLst>
    <p:sldId id="283" r:id="rId3"/>
    <p:sldId id="286" r:id="rId4"/>
    <p:sldId id="284" r:id="rId5"/>
    <p:sldId id="285" r:id="rId6"/>
    <p:sldId id="287" r:id="rId7"/>
    <p:sldId id="288" r:id="rId8"/>
    <p:sldId id="290" r:id="rId9"/>
    <p:sldId id="292" r:id="rId10"/>
    <p:sldId id="294" r:id="rId11"/>
    <p:sldId id="293" r:id="rId12"/>
    <p:sldId id="295" r:id="rId13"/>
    <p:sldId id="296" r:id="rId14"/>
    <p:sldId id="297" r:id="rId15"/>
    <p:sldId id="291" r:id="rId16"/>
    <p:sldId id="281" r:id="rId17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1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372" y="44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60" d="100"/>
        <a:sy n="1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4726C2-DE7D-452C-951E-AA2ED3C46A2F}" type="doc">
      <dgm:prSet loTypeId="urn:microsoft.com/office/officeart/2008/layout/HorizontalMultiLevelHierarchy" loCatId="hierarchy" qsTypeId="urn:microsoft.com/office/officeart/2005/8/quickstyle/simple3" qsCatId="simple" csTypeId="urn:microsoft.com/office/officeart/2005/8/colors/accent3_2" csCatId="accent3" phldr="1"/>
      <dgm:spPr/>
      <dgm:t>
        <a:bodyPr/>
        <a:lstStyle/>
        <a:p>
          <a:endParaRPr lang="es-CO"/>
        </a:p>
      </dgm:t>
    </dgm:pt>
    <dgm:pt modelId="{FA3CB452-9BA0-4B4E-AFF1-82E9019C602F}">
      <dgm:prSet phldrT="[Texto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es-CO" dirty="0" smtClean="0"/>
            <a:t>CONSECUENCIAS</a:t>
          </a:r>
          <a:endParaRPr lang="es-CO" dirty="0"/>
        </a:p>
      </dgm:t>
    </dgm:pt>
    <dgm:pt modelId="{BDDDFE62-EAB2-4D14-BC66-4AF09D1E773B}" type="parTrans" cxnId="{7D28BEFD-8EB8-40FF-A2A0-B2ED907CA02D}">
      <dgm:prSet/>
      <dgm:spPr/>
      <dgm:t>
        <a:bodyPr/>
        <a:lstStyle/>
        <a:p>
          <a:endParaRPr lang="es-CO"/>
        </a:p>
      </dgm:t>
    </dgm:pt>
    <dgm:pt modelId="{CEF584B3-D9ED-4AFE-8B81-3830613AF3C5}" type="sibTrans" cxnId="{7D28BEFD-8EB8-40FF-A2A0-B2ED907CA02D}">
      <dgm:prSet/>
      <dgm:spPr/>
      <dgm:t>
        <a:bodyPr/>
        <a:lstStyle/>
        <a:p>
          <a:endParaRPr lang="es-CO"/>
        </a:p>
      </dgm:t>
    </dgm:pt>
    <dgm:pt modelId="{A68CE44B-4E1C-4DF9-B32D-C1D89AFF675B}">
      <dgm:prSet phldrT="[Texto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s-CO" sz="3200" b="1" dirty="0" smtClean="0"/>
            <a:t>DAÑOS ECONÓMICOS</a:t>
          </a:r>
          <a:endParaRPr lang="es-CO" sz="3200" b="1" dirty="0"/>
        </a:p>
      </dgm:t>
    </dgm:pt>
    <dgm:pt modelId="{2B907836-2D64-4382-956F-746863CEEC8F}" type="parTrans" cxnId="{897CBF0D-C0F9-415E-9507-0CAA661A91C7}">
      <dgm:prSet/>
      <dgm:spPr/>
      <dgm:t>
        <a:bodyPr/>
        <a:lstStyle/>
        <a:p>
          <a:endParaRPr lang="es-CO"/>
        </a:p>
      </dgm:t>
    </dgm:pt>
    <dgm:pt modelId="{81FC52B5-6E04-45AA-B5F1-F92101387281}" type="sibTrans" cxnId="{897CBF0D-C0F9-415E-9507-0CAA661A91C7}">
      <dgm:prSet/>
      <dgm:spPr/>
      <dgm:t>
        <a:bodyPr/>
        <a:lstStyle/>
        <a:p>
          <a:endParaRPr lang="es-CO"/>
        </a:p>
      </dgm:t>
    </dgm:pt>
    <dgm:pt modelId="{A7D2F8BB-2461-485E-962D-25C464DE4C98}">
      <dgm:prSet phldrT="[Texto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s-CO" sz="3200" b="1" dirty="0" smtClean="0"/>
            <a:t>AFECTACIÓN HUMANA</a:t>
          </a:r>
          <a:endParaRPr lang="es-CO" sz="3200" b="1" dirty="0"/>
        </a:p>
      </dgm:t>
    </dgm:pt>
    <dgm:pt modelId="{20632610-9C0C-43AF-A3D2-4111348112A9}" type="parTrans" cxnId="{88CA12B1-C59B-4A9C-9FD8-DBD3DFC07ED2}">
      <dgm:prSet/>
      <dgm:spPr/>
      <dgm:t>
        <a:bodyPr/>
        <a:lstStyle/>
        <a:p>
          <a:endParaRPr lang="es-CO"/>
        </a:p>
      </dgm:t>
    </dgm:pt>
    <dgm:pt modelId="{B66BC3D9-1634-4CAD-9F3F-96C5B0AE5A0E}" type="sibTrans" cxnId="{88CA12B1-C59B-4A9C-9FD8-DBD3DFC07ED2}">
      <dgm:prSet/>
      <dgm:spPr/>
      <dgm:t>
        <a:bodyPr/>
        <a:lstStyle/>
        <a:p>
          <a:endParaRPr lang="es-CO"/>
        </a:p>
      </dgm:t>
    </dgm:pt>
    <dgm:pt modelId="{89D02C67-EB0A-4F1E-9BAF-993273B7220C}">
      <dgm:prSet phldrT="[Texto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s-CO" sz="3200" b="1" dirty="0" smtClean="0"/>
            <a:t>DAÑOS MEDIO AMBIENTALES</a:t>
          </a:r>
          <a:endParaRPr lang="es-CO" sz="3200" b="1" dirty="0"/>
        </a:p>
      </dgm:t>
    </dgm:pt>
    <dgm:pt modelId="{2E2C37FF-2DD0-4056-82AB-4ACF08D5020A}" type="parTrans" cxnId="{BF22016F-F8F8-4A1A-AC56-39F46E6692E0}">
      <dgm:prSet/>
      <dgm:spPr/>
      <dgm:t>
        <a:bodyPr/>
        <a:lstStyle/>
        <a:p>
          <a:endParaRPr lang="es-CO"/>
        </a:p>
      </dgm:t>
    </dgm:pt>
    <dgm:pt modelId="{28F8C37F-457A-4837-9E03-6971A4A98212}" type="sibTrans" cxnId="{BF22016F-F8F8-4A1A-AC56-39F46E6692E0}">
      <dgm:prSet/>
      <dgm:spPr/>
      <dgm:t>
        <a:bodyPr/>
        <a:lstStyle/>
        <a:p>
          <a:endParaRPr lang="es-CO"/>
        </a:p>
      </dgm:t>
    </dgm:pt>
    <dgm:pt modelId="{1B8243AA-37AE-407E-981C-A6AFB3584105}" type="pres">
      <dgm:prSet presAssocID="{314726C2-DE7D-452C-951E-AA2ED3C46A2F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EA586B6-60C1-4DED-9612-17AF7E21B9D1}" type="pres">
      <dgm:prSet presAssocID="{FA3CB452-9BA0-4B4E-AFF1-82E9019C602F}" presName="root1" presStyleCnt="0"/>
      <dgm:spPr/>
    </dgm:pt>
    <dgm:pt modelId="{EBCA64C0-3396-4227-83E1-9FD0131A5AB0}" type="pres">
      <dgm:prSet presAssocID="{FA3CB452-9BA0-4B4E-AFF1-82E9019C602F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D8FB7F2F-A76C-4A44-BBCD-905B39C13AD1}" type="pres">
      <dgm:prSet presAssocID="{FA3CB452-9BA0-4B4E-AFF1-82E9019C602F}" presName="level2hierChild" presStyleCnt="0"/>
      <dgm:spPr/>
    </dgm:pt>
    <dgm:pt modelId="{24A14D8F-5637-4A79-B061-8D0FA3EBD3A0}" type="pres">
      <dgm:prSet presAssocID="{2B907836-2D64-4382-956F-746863CEEC8F}" presName="conn2-1" presStyleLbl="parChTrans1D2" presStyleIdx="0" presStyleCnt="3"/>
      <dgm:spPr/>
      <dgm:t>
        <a:bodyPr/>
        <a:lstStyle/>
        <a:p>
          <a:endParaRPr lang="es-ES"/>
        </a:p>
      </dgm:t>
    </dgm:pt>
    <dgm:pt modelId="{DB38BE83-2088-48C2-9999-25D66F7E355B}" type="pres">
      <dgm:prSet presAssocID="{2B907836-2D64-4382-956F-746863CEEC8F}" presName="connTx" presStyleLbl="parChTrans1D2" presStyleIdx="0" presStyleCnt="3"/>
      <dgm:spPr/>
      <dgm:t>
        <a:bodyPr/>
        <a:lstStyle/>
        <a:p>
          <a:endParaRPr lang="es-ES"/>
        </a:p>
      </dgm:t>
    </dgm:pt>
    <dgm:pt modelId="{2EAC9362-AD22-4917-B5D9-953ED2C60C3B}" type="pres">
      <dgm:prSet presAssocID="{A68CE44B-4E1C-4DF9-B32D-C1D89AFF675B}" presName="root2" presStyleCnt="0"/>
      <dgm:spPr/>
    </dgm:pt>
    <dgm:pt modelId="{2E8EB6BD-902E-43C7-8B93-B6483A5729DD}" type="pres">
      <dgm:prSet presAssocID="{A68CE44B-4E1C-4DF9-B32D-C1D89AFF675B}" presName="LevelTwoTextNode" presStyleLbl="node2" presStyleIdx="0" presStyleCnt="3" custScaleX="152747" custLinFactY="37935" custLinFactNeighborX="-594" custLinFactNeighborY="100000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C648227B-7CE8-423F-863E-1AE9AB66A557}" type="pres">
      <dgm:prSet presAssocID="{A68CE44B-4E1C-4DF9-B32D-C1D89AFF675B}" presName="level3hierChild" presStyleCnt="0"/>
      <dgm:spPr/>
    </dgm:pt>
    <dgm:pt modelId="{0651F9D4-1A2B-474B-8E01-32DB527171BA}" type="pres">
      <dgm:prSet presAssocID="{20632610-9C0C-43AF-A3D2-4111348112A9}" presName="conn2-1" presStyleLbl="parChTrans1D2" presStyleIdx="1" presStyleCnt="3"/>
      <dgm:spPr/>
      <dgm:t>
        <a:bodyPr/>
        <a:lstStyle/>
        <a:p>
          <a:endParaRPr lang="es-ES"/>
        </a:p>
      </dgm:t>
    </dgm:pt>
    <dgm:pt modelId="{1391CB9C-25FA-4F73-8280-67E965829EDF}" type="pres">
      <dgm:prSet presAssocID="{20632610-9C0C-43AF-A3D2-4111348112A9}" presName="connTx" presStyleLbl="parChTrans1D2" presStyleIdx="1" presStyleCnt="3"/>
      <dgm:spPr/>
      <dgm:t>
        <a:bodyPr/>
        <a:lstStyle/>
        <a:p>
          <a:endParaRPr lang="es-ES"/>
        </a:p>
      </dgm:t>
    </dgm:pt>
    <dgm:pt modelId="{78159B1E-80AB-4158-9251-F344A37D9526}" type="pres">
      <dgm:prSet presAssocID="{A7D2F8BB-2461-485E-962D-25C464DE4C98}" presName="root2" presStyleCnt="0"/>
      <dgm:spPr/>
    </dgm:pt>
    <dgm:pt modelId="{29B729AA-8AB4-4D47-BBC3-1EDE34DF6607}" type="pres">
      <dgm:prSet presAssocID="{A7D2F8BB-2461-485E-962D-25C464DE4C98}" presName="LevelTwoTextNode" presStyleLbl="node2" presStyleIdx="1" presStyleCnt="3" custScaleX="152747" custLinFactY="-83764" custLinFactNeighborX="-4398" custLinFactNeighborY="-10000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BBD513C3-DF91-4666-8D39-DDD58053AB5A}" type="pres">
      <dgm:prSet presAssocID="{A7D2F8BB-2461-485E-962D-25C464DE4C98}" presName="level3hierChild" presStyleCnt="0"/>
      <dgm:spPr/>
    </dgm:pt>
    <dgm:pt modelId="{F39F4EF3-2673-49CF-83BF-8136579F0F51}" type="pres">
      <dgm:prSet presAssocID="{2E2C37FF-2DD0-4056-82AB-4ACF08D5020A}" presName="conn2-1" presStyleLbl="parChTrans1D2" presStyleIdx="2" presStyleCnt="3"/>
      <dgm:spPr/>
      <dgm:t>
        <a:bodyPr/>
        <a:lstStyle/>
        <a:p>
          <a:endParaRPr lang="es-ES"/>
        </a:p>
      </dgm:t>
    </dgm:pt>
    <dgm:pt modelId="{0FD73F7A-BBB4-406C-BBDF-37EEF97B4EDB}" type="pres">
      <dgm:prSet presAssocID="{2E2C37FF-2DD0-4056-82AB-4ACF08D5020A}" presName="connTx" presStyleLbl="parChTrans1D2" presStyleIdx="2" presStyleCnt="3"/>
      <dgm:spPr/>
      <dgm:t>
        <a:bodyPr/>
        <a:lstStyle/>
        <a:p>
          <a:endParaRPr lang="es-ES"/>
        </a:p>
      </dgm:t>
    </dgm:pt>
    <dgm:pt modelId="{984D1C44-503B-44A2-8649-2E90B82C6908}" type="pres">
      <dgm:prSet presAssocID="{89D02C67-EB0A-4F1E-9BAF-993273B7220C}" presName="root2" presStyleCnt="0"/>
      <dgm:spPr/>
    </dgm:pt>
    <dgm:pt modelId="{F7DECB91-BFA4-48C4-AE2C-4FBA2CE1F86E}" type="pres">
      <dgm:prSet presAssocID="{89D02C67-EB0A-4F1E-9BAF-993273B7220C}" presName="LevelTwoTextNode" presStyleLbl="node2" presStyleIdx="2" presStyleCnt="3" custScaleX="152747" custScaleY="146723" custLinFactNeighborX="-1083" custLinFactNeighborY="5377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470CA3F-2A0E-4AA3-B8A3-7AC1ABC02AE7}" type="pres">
      <dgm:prSet presAssocID="{89D02C67-EB0A-4F1E-9BAF-993273B7220C}" presName="level3hierChild" presStyleCnt="0"/>
      <dgm:spPr/>
    </dgm:pt>
  </dgm:ptLst>
  <dgm:cxnLst>
    <dgm:cxn modelId="{BF22016F-F8F8-4A1A-AC56-39F46E6692E0}" srcId="{FA3CB452-9BA0-4B4E-AFF1-82E9019C602F}" destId="{89D02C67-EB0A-4F1E-9BAF-993273B7220C}" srcOrd="2" destOrd="0" parTransId="{2E2C37FF-2DD0-4056-82AB-4ACF08D5020A}" sibTransId="{28F8C37F-457A-4837-9E03-6971A4A98212}"/>
    <dgm:cxn modelId="{D442ABED-8D83-422D-A47B-65743F451F87}" type="presOf" srcId="{A7D2F8BB-2461-485E-962D-25C464DE4C98}" destId="{29B729AA-8AB4-4D47-BBC3-1EDE34DF6607}" srcOrd="0" destOrd="0" presId="urn:microsoft.com/office/officeart/2008/layout/HorizontalMultiLevelHierarchy"/>
    <dgm:cxn modelId="{B1A09A17-AB88-43F9-88DE-F135543D2093}" type="presOf" srcId="{89D02C67-EB0A-4F1E-9BAF-993273B7220C}" destId="{F7DECB91-BFA4-48C4-AE2C-4FBA2CE1F86E}" srcOrd="0" destOrd="0" presId="urn:microsoft.com/office/officeart/2008/layout/HorizontalMultiLevelHierarchy"/>
    <dgm:cxn modelId="{1E3F9BBC-AED5-4D4A-B65E-BE667C0EEE24}" type="presOf" srcId="{2B907836-2D64-4382-956F-746863CEEC8F}" destId="{24A14D8F-5637-4A79-B061-8D0FA3EBD3A0}" srcOrd="0" destOrd="0" presId="urn:microsoft.com/office/officeart/2008/layout/HorizontalMultiLevelHierarchy"/>
    <dgm:cxn modelId="{195CB351-86E2-4550-8D63-914EED8F40B6}" type="presOf" srcId="{314726C2-DE7D-452C-951E-AA2ED3C46A2F}" destId="{1B8243AA-37AE-407E-981C-A6AFB3584105}" srcOrd="0" destOrd="0" presId="urn:microsoft.com/office/officeart/2008/layout/HorizontalMultiLevelHierarchy"/>
    <dgm:cxn modelId="{897CBF0D-C0F9-415E-9507-0CAA661A91C7}" srcId="{FA3CB452-9BA0-4B4E-AFF1-82E9019C602F}" destId="{A68CE44B-4E1C-4DF9-B32D-C1D89AFF675B}" srcOrd="0" destOrd="0" parTransId="{2B907836-2D64-4382-956F-746863CEEC8F}" sibTransId="{81FC52B5-6E04-45AA-B5F1-F92101387281}"/>
    <dgm:cxn modelId="{7D28BEFD-8EB8-40FF-A2A0-B2ED907CA02D}" srcId="{314726C2-DE7D-452C-951E-AA2ED3C46A2F}" destId="{FA3CB452-9BA0-4B4E-AFF1-82E9019C602F}" srcOrd="0" destOrd="0" parTransId="{BDDDFE62-EAB2-4D14-BC66-4AF09D1E773B}" sibTransId="{CEF584B3-D9ED-4AFE-8B81-3830613AF3C5}"/>
    <dgm:cxn modelId="{9EBBB759-2F23-460D-8EBA-8F6F7B17D7A1}" type="presOf" srcId="{20632610-9C0C-43AF-A3D2-4111348112A9}" destId="{1391CB9C-25FA-4F73-8280-67E965829EDF}" srcOrd="1" destOrd="0" presId="urn:microsoft.com/office/officeart/2008/layout/HorizontalMultiLevelHierarchy"/>
    <dgm:cxn modelId="{EAC19B3C-8743-452B-B6DB-8076B442E97F}" type="presOf" srcId="{20632610-9C0C-43AF-A3D2-4111348112A9}" destId="{0651F9D4-1A2B-474B-8E01-32DB527171BA}" srcOrd="0" destOrd="0" presId="urn:microsoft.com/office/officeart/2008/layout/HorizontalMultiLevelHierarchy"/>
    <dgm:cxn modelId="{078870C1-BCD5-4ECA-AB4C-6CEF7DB7B6AB}" type="presOf" srcId="{A68CE44B-4E1C-4DF9-B32D-C1D89AFF675B}" destId="{2E8EB6BD-902E-43C7-8B93-B6483A5729DD}" srcOrd="0" destOrd="0" presId="urn:microsoft.com/office/officeart/2008/layout/HorizontalMultiLevelHierarchy"/>
    <dgm:cxn modelId="{5F521F07-09F2-48F0-8698-E99A15E68C9A}" type="presOf" srcId="{2E2C37FF-2DD0-4056-82AB-4ACF08D5020A}" destId="{F39F4EF3-2673-49CF-83BF-8136579F0F51}" srcOrd="0" destOrd="0" presId="urn:microsoft.com/office/officeart/2008/layout/HorizontalMultiLevelHierarchy"/>
    <dgm:cxn modelId="{B41D953F-20CB-4135-8C9C-1C69C9DD4C6A}" type="presOf" srcId="{FA3CB452-9BA0-4B4E-AFF1-82E9019C602F}" destId="{EBCA64C0-3396-4227-83E1-9FD0131A5AB0}" srcOrd="0" destOrd="0" presId="urn:microsoft.com/office/officeart/2008/layout/HorizontalMultiLevelHierarchy"/>
    <dgm:cxn modelId="{8957076A-9ABA-4D38-850C-33A7B58353C7}" type="presOf" srcId="{2B907836-2D64-4382-956F-746863CEEC8F}" destId="{DB38BE83-2088-48C2-9999-25D66F7E355B}" srcOrd="1" destOrd="0" presId="urn:microsoft.com/office/officeart/2008/layout/HorizontalMultiLevelHierarchy"/>
    <dgm:cxn modelId="{88CA12B1-C59B-4A9C-9FD8-DBD3DFC07ED2}" srcId="{FA3CB452-9BA0-4B4E-AFF1-82E9019C602F}" destId="{A7D2F8BB-2461-485E-962D-25C464DE4C98}" srcOrd="1" destOrd="0" parTransId="{20632610-9C0C-43AF-A3D2-4111348112A9}" sibTransId="{B66BC3D9-1634-4CAD-9F3F-96C5B0AE5A0E}"/>
    <dgm:cxn modelId="{BA05A1C1-0A97-489F-90D0-B0EBE0D6D647}" type="presOf" srcId="{2E2C37FF-2DD0-4056-82AB-4ACF08D5020A}" destId="{0FD73F7A-BBB4-406C-BBDF-37EEF97B4EDB}" srcOrd="1" destOrd="0" presId="urn:microsoft.com/office/officeart/2008/layout/HorizontalMultiLevelHierarchy"/>
    <dgm:cxn modelId="{2A52B0CB-84E3-4B1A-A8C8-59761CFD00EA}" type="presParOf" srcId="{1B8243AA-37AE-407E-981C-A6AFB3584105}" destId="{5EA586B6-60C1-4DED-9612-17AF7E21B9D1}" srcOrd="0" destOrd="0" presId="urn:microsoft.com/office/officeart/2008/layout/HorizontalMultiLevelHierarchy"/>
    <dgm:cxn modelId="{CC2AA667-9D51-49FD-A70D-9D1C6EF77ADB}" type="presParOf" srcId="{5EA586B6-60C1-4DED-9612-17AF7E21B9D1}" destId="{EBCA64C0-3396-4227-83E1-9FD0131A5AB0}" srcOrd="0" destOrd="0" presId="urn:microsoft.com/office/officeart/2008/layout/HorizontalMultiLevelHierarchy"/>
    <dgm:cxn modelId="{D8802BF8-C96B-4D61-9BD8-A7AC04EAFC35}" type="presParOf" srcId="{5EA586B6-60C1-4DED-9612-17AF7E21B9D1}" destId="{D8FB7F2F-A76C-4A44-BBCD-905B39C13AD1}" srcOrd="1" destOrd="0" presId="urn:microsoft.com/office/officeart/2008/layout/HorizontalMultiLevelHierarchy"/>
    <dgm:cxn modelId="{035E9B36-2121-4092-AA9D-707079F4D121}" type="presParOf" srcId="{D8FB7F2F-A76C-4A44-BBCD-905B39C13AD1}" destId="{24A14D8F-5637-4A79-B061-8D0FA3EBD3A0}" srcOrd="0" destOrd="0" presId="urn:microsoft.com/office/officeart/2008/layout/HorizontalMultiLevelHierarchy"/>
    <dgm:cxn modelId="{B10C822F-B080-4721-97F1-FB3A3EFAE3C9}" type="presParOf" srcId="{24A14D8F-5637-4A79-B061-8D0FA3EBD3A0}" destId="{DB38BE83-2088-48C2-9999-25D66F7E355B}" srcOrd="0" destOrd="0" presId="urn:microsoft.com/office/officeart/2008/layout/HorizontalMultiLevelHierarchy"/>
    <dgm:cxn modelId="{EA11CBEA-B276-4BC4-B660-0C425D723210}" type="presParOf" srcId="{D8FB7F2F-A76C-4A44-BBCD-905B39C13AD1}" destId="{2EAC9362-AD22-4917-B5D9-953ED2C60C3B}" srcOrd="1" destOrd="0" presId="urn:microsoft.com/office/officeart/2008/layout/HorizontalMultiLevelHierarchy"/>
    <dgm:cxn modelId="{11DD38AC-CC44-4316-83DB-9C5300721E37}" type="presParOf" srcId="{2EAC9362-AD22-4917-B5D9-953ED2C60C3B}" destId="{2E8EB6BD-902E-43C7-8B93-B6483A5729DD}" srcOrd="0" destOrd="0" presId="urn:microsoft.com/office/officeart/2008/layout/HorizontalMultiLevelHierarchy"/>
    <dgm:cxn modelId="{610B829C-2229-440F-A6FD-EEACE4EEB7CF}" type="presParOf" srcId="{2EAC9362-AD22-4917-B5D9-953ED2C60C3B}" destId="{C648227B-7CE8-423F-863E-1AE9AB66A557}" srcOrd="1" destOrd="0" presId="urn:microsoft.com/office/officeart/2008/layout/HorizontalMultiLevelHierarchy"/>
    <dgm:cxn modelId="{F816CE2D-9ACC-4E99-8E07-C14CEEBDBBBB}" type="presParOf" srcId="{D8FB7F2F-A76C-4A44-BBCD-905B39C13AD1}" destId="{0651F9D4-1A2B-474B-8E01-32DB527171BA}" srcOrd="2" destOrd="0" presId="urn:microsoft.com/office/officeart/2008/layout/HorizontalMultiLevelHierarchy"/>
    <dgm:cxn modelId="{ECFBA65F-0FFE-48B5-8142-0EDCA674DABD}" type="presParOf" srcId="{0651F9D4-1A2B-474B-8E01-32DB527171BA}" destId="{1391CB9C-25FA-4F73-8280-67E965829EDF}" srcOrd="0" destOrd="0" presId="urn:microsoft.com/office/officeart/2008/layout/HorizontalMultiLevelHierarchy"/>
    <dgm:cxn modelId="{B0B3C291-BB30-487F-8E98-0A25B190520C}" type="presParOf" srcId="{D8FB7F2F-A76C-4A44-BBCD-905B39C13AD1}" destId="{78159B1E-80AB-4158-9251-F344A37D9526}" srcOrd="3" destOrd="0" presId="urn:microsoft.com/office/officeart/2008/layout/HorizontalMultiLevelHierarchy"/>
    <dgm:cxn modelId="{80AEF4FC-574C-40A8-9774-A104E32514EE}" type="presParOf" srcId="{78159B1E-80AB-4158-9251-F344A37D9526}" destId="{29B729AA-8AB4-4D47-BBC3-1EDE34DF6607}" srcOrd="0" destOrd="0" presId="urn:microsoft.com/office/officeart/2008/layout/HorizontalMultiLevelHierarchy"/>
    <dgm:cxn modelId="{F5AF34F4-378E-445D-81C1-36A1D410BD1D}" type="presParOf" srcId="{78159B1E-80AB-4158-9251-F344A37D9526}" destId="{BBD513C3-DF91-4666-8D39-DDD58053AB5A}" srcOrd="1" destOrd="0" presId="urn:microsoft.com/office/officeart/2008/layout/HorizontalMultiLevelHierarchy"/>
    <dgm:cxn modelId="{26241C5D-319A-4B01-A7B3-0316D88C3E81}" type="presParOf" srcId="{D8FB7F2F-A76C-4A44-BBCD-905B39C13AD1}" destId="{F39F4EF3-2673-49CF-83BF-8136579F0F51}" srcOrd="4" destOrd="0" presId="urn:microsoft.com/office/officeart/2008/layout/HorizontalMultiLevelHierarchy"/>
    <dgm:cxn modelId="{DDF6BC8C-A225-4D2D-A6F3-230F06E1C153}" type="presParOf" srcId="{F39F4EF3-2673-49CF-83BF-8136579F0F51}" destId="{0FD73F7A-BBB4-406C-BBDF-37EEF97B4EDB}" srcOrd="0" destOrd="0" presId="urn:microsoft.com/office/officeart/2008/layout/HorizontalMultiLevelHierarchy"/>
    <dgm:cxn modelId="{F69062B1-6A07-4D1D-9D2D-B1BEA9DFEB14}" type="presParOf" srcId="{D8FB7F2F-A76C-4A44-BBCD-905B39C13AD1}" destId="{984D1C44-503B-44A2-8649-2E90B82C6908}" srcOrd="5" destOrd="0" presId="urn:microsoft.com/office/officeart/2008/layout/HorizontalMultiLevelHierarchy"/>
    <dgm:cxn modelId="{4318BDD7-0898-42F7-8D9D-3EFB6C2DE40D}" type="presParOf" srcId="{984D1C44-503B-44A2-8649-2E90B82C6908}" destId="{F7DECB91-BFA4-48C4-AE2C-4FBA2CE1F86E}" srcOrd="0" destOrd="0" presId="urn:microsoft.com/office/officeart/2008/layout/HorizontalMultiLevelHierarchy"/>
    <dgm:cxn modelId="{76BA9916-96C6-4CEF-8362-3B9AF2B120EA}" type="presParOf" srcId="{984D1C44-503B-44A2-8649-2E90B82C6908}" destId="{C470CA3F-2A0E-4AA3-B8A3-7AC1ABC02AE7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625FDD6-D156-424E-BC12-60E48227F862}" type="doc">
      <dgm:prSet loTypeId="urn:microsoft.com/office/officeart/2005/8/layout/hierarchy1" loCatId="hierarchy" qsTypeId="urn:microsoft.com/office/officeart/2005/8/quickstyle/simple2" qsCatId="simple" csTypeId="urn:microsoft.com/office/officeart/2005/8/colors/accent3_5" csCatId="accent3" phldr="1"/>
      <dgm:spPr/>
      <dgm:t>
        <a:bodyPr/>
        <a:lstStyle/>
        <a:p>
          <a:endParaRPr lang="es-CO"/>
        </a:p>
      </dgm:t>
    </dgm:pt>
    <dgm:pt modelId="{714D2381-CF91-4A0A-915D-242BA0C5F308}">
      <dgm:prSet phldrT="[Texto]"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s-CO" sz="1800" b="1" dirty="0" smtClean="0"/>
            <a:t>FOMENTAR LA CULTURA DE LA GESTIÓN DEL RIESGO Y PRESERVACIÓN DEL MEDIO AMBIENTE</a:t>
          </a:r>
          <a:endParaRPr lang="es-CO" sz="1800" b="1" dirty="0"/>
        </a:p>
      </dgm:t>
    </dgm:pt>
    <dgm:pt modelId="{F410D32A-E2D1-44CF-BC10-0D196209EA91}" type="parTrans" cxnId="{C7D49036-72F0-4F9E-9972-9E0D72D010DD}">
      <dgm:prSet/>
      <dgm:spPr/>
      <dgm:t>
        <a:bodyPr/>
        <a:lstStyle/>
        <a:p>
          <a:endParaRPr lang="es-CO"/>
        </a:p>
      </dgm:t>
    </dgm:pt>
    <dgm:pt modelId="{3C23FAB4-A054-4BB2-93B5-2F26BE9DE621}" type="sibTrans" cxnId="{C7D49036-72F0-4F9E-9972-9E0D72D010DD}">
      <dgm:prSet/>
      <dgm:spPr/>
      <dgm:t>
        <a:bodyPr/>
        <a:lstStyle/>
        <a:p>
          <a:endParaRPr lang="es-CO"/>
        </a:p>
      </dgm:t>
    </dgm:pt>
    <dgm:pt modelId="{5240323E-E433-400C-8057-A781372F55DD}">
      <dgm:prSet phldrT="[Texto]"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s-CO" sz="1800" b="1" dirty="0" smtClean="0"/>
            <a:t>AUTOCUIDADO</a:t>
          </a:r>
          <a:endParaRPr lang="es-CO" sz="1800" b="1" dirty="0"/>
        </a:p>
      </dgm:t>
    </dgm:pt>
    <dgm:pt modelId="{EE4E6B08-3A47-4FB8-901B-85EB93AEEE05}" type="parTrans" cxnId="{7D9AE160-D533-4DAA-B0A0-20DE9F731593}">
      <dgm:prSet/>
      <dgm:spPr/>
      <dgm:t>
        <a:bodyPr/>
        <a:lstStyle/>
        <a:p>
          <a:endParaRPr lang="es-CO"/>
        </a:p>
      </dgm:t>
    </dgm:pt>
    <dgm:pt modelId="{7A30D926-2E5D-48B4-8336-FF3531D091EC}" type="sibTrans" cxnId="{7D9AE160-D533-4DAA-B0A0-20DE9F731593}">
      <dgm:prSet/>
      <dgm:spPr/>
      <dgm:t>
        <a:bodyPr/>
        <a:lstStyle/>
        <a:p>
          <a:endParaRPr lang="es-CO"/>
        </a:p>
      </dgm:t>
    </dgm:pt>
    <dgm:pt modelId="{3BA7717D-3418-4059-A0B3-15553E4CC3B8}">
      <dgm:prSet phldrT="[Texto]"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s-CO" sz="1800" b="1" dirty="0" smtClean="0"/>
            <a:t>VIVIR</a:t>
          </a:r>
        </a:p>
        <a:p>
          <a:r>
            <a:rPr lang="es-CO" sz="1800" b="1" dirty="0" smtClean="0">
              <a:solidFill>
                <a:srgbClr val="FF0000"/>
              </a:solidFill>
            </a:rPr>
            <a:t>EL SER</a:t>
          </a:r>
          <a:endParaRPr lang="es-CO" sz="1800" b="1" dirty="0">
            <a:solidFill>
              <a:srgbClr val="FF0000"/>
            </a:solidFill>
          </a:endParaRPr>
        </a:p>
      </dgm:t>
    </dgm:pt>
    <dgm:pt modelId="{9CD55D6C-6359-40D1-B4F9-BEC614530DFC}" type="parTrans" cxnId="{5C83C5E2-446F-45D8-93FF-E231BF91B3AC}">
      <dgm:prSet/>
      <dgm:spPr/>
      <dgm:t>
        <a:bodyPr/>
        <a:lstStyle/>
        <a:p>
          <a:endParaRPr lang="es-CO"/>
        </a:p>
      </dgm:t>
    </dgm:pt>
    <dgm:pt modelId="{14537F44-34BB-4F97-8A8D-12C6713043BF}" type="sibTrans" cxnId="{5C83C5E2-446F-45D8-93FF-E231BF91B3AC}">
      <dgm:prSet/>
      <dgm:spPr/>
      <dgm:t>
        <a:bodyPr/>
        <a:lstStyle/>
        <a:p>
          <a:endParaRPr lang="es-CO"/>
        </a:p>
      </dgm:t>
    </dgm:pt>
    <dgm:pt modelId="{532D7887-3F27-4672-A989-36B635FEB16C}">
      <dgm:prSet phldrT="[Texto]"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s-CO" sz="1800" b="1" dirty="0" smtClean="0"/>
            <a:t>SOLIDARIDAD</a:t>
          </a:r>
          <a:endParaRPr lang="es-CO" sz="1800" b="1" dirty="0"/>
        </a:p>
      </dgm:t>
    </dgm:pt>
    <dgm:pt modelId="{3851DB98-9488-41D6-B879-F4ECDAB8C420}" type="parTrans" cxnId="{36901792-AE37-4E80-A855-CD205244E1F8}">
      <dgm:prSet/>
      <dgm:spPr/>
      <dgm:t>
        <a:bodyPr/>
        <a:lstStyle/>
        <a:p>
          <a:endParaRPr lang="es-CO"/>
        </a:p>
      </dgm:t>
    </dgm:pt>
    <dgm:pt modelId="{42FC98A2-272E-47CD-95B5-F6F5D6F98CC0}" type="sibTrans" cxnId="{36901792-AE37-4E80-A855-CD205244E1F8}">
      <dgm:prSet/>
      <dgm:spPr/>
      <dgm:t>
        <a:bodyPr/>
        <a:lstStyle/>
        <a:p>
          <a:endParaRPr lang="es-CO"/>
        </a:p>
      </dgm:t>
    </dgm:pt>
    <dgm:pt modelId="{080448F5-FE9C-4CBF-9110-B9EB0AD5867D}">
      <dgm:prSet phldrT="[Texto]"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s-CO" sz="1800" b="1" dirty="0" smtClean="0"/>
            <a:t>CONVIVIR</a:t>
          </a:r>
        </a:p>
        <a:p>
          <a:r>
            <a:rPr lang="es-CO" sz="1800" b="1" dirty="0" smtClean="0">
              <a:solidFill>
                <a:srgbClr val="FF0000"/>
              </a:solidFill>
            </a:rPr>
            <a:t>COMUNIDAD</a:t>
          </a:r>
          <a:endParaRPr lang="es-CO" sz="1800" b="1" dirty="0">
            <a:solidFill>
              <a:srgbClr val="FF0000"/>
            </a:solidFill>
          </a:endParaRPr>
        </a:p>
      </dgm:t>
    </dgm:pt>
    <dgm:pt modelId="{DDDC5C72-F6C8-4AAE-86D7-B0BF955ACE74}" type="parTrans" cxnId="{D749F0C7-2DA0-420E-A85F-970933719ABF}">
      <dgm:prSet/>
      <dgm:spPr/>
      <dgm:t>
        <a:bodyPr/>
        <a:lstStyle/>
        <a:p>
          <a:endParaRPr lang="es-CO"/>
        </a:p>
      </dgm:t>
    </dgm:pt>
    <dgm:pt modelId="{DADB04A8-D530-4C06-81A2-3757EDD0EAB1}" type="sibTrans" cxnId="{D749F0C7-2DA0-420E-A85F-970933719ABF}">
      <dgm:prSet/>
      <dgm:spPr/>
      <dgm:t>
        <a:bodyPr/>
        <a:lstStyle/>
        <a:p>
          <a:endParaRPr lang="es-CO"/>
        </a:p>
      </dgm:t>
    </dgm:pt>
    <dgm:pt modelId="{004108F4-A40E-483E-ACAE-7A8EA496E873}">
      <dgm:prSet phldrT="[Texto]"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s-CO" sz="1800" b="1" dirty="0" smtClean="0"/>
            <a:t>TRABAJO EN EQUIPO</a:t>
          </a:r>
          <a:endParaRPr lang="es-CO" sz="1800" b="1" dirty="0"/>
        </a:p>
      </dgm:t>
    </dgm:pt>
    <dgm:pt modelId="{A7380EB5-7900-401D-BFFC-17FD3B636C40}" type="parTrans" cxnId="{D702A0D6-D7C3-4A3B-B407-0B474F689580}">
      <dgm:prSet/>
      <dgm:spPr/>
      <dgm:t>
        <a:bodyPr/>
        <a:lstStyle/>
        <a:p>
          <a:endParaRPr lang="es-CO"/>
        </a:p>
      </dgm:t>
    </dgm:pt>
    <dgm:pt modelId="{9103D43A-1536-40A2-962F-AB0A79BA2000}" type="sibTrans" cxnId="{D702A0D6-D7C3-4A3B-B407-0B474F689580}">
      <dgm:prSet/>
      <dgm:spPr/>
      <dgm:t>
        <a:bodyPr/>
        <a:lstStyle/>
        <a:p>
          <a:endParaRPr lang="es-CO"/>
        </a:p>
      </dgm:t>
    </dgm:pt>
    <dgm:pt modelId="{1BDD92A0-0AF5-40B4-B2B5-FFD9F0591A88}">
      <dgm:prSet phldrT="[Texto]"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s-CO" sz="1800" b="1" dirty="0" smtClean="0"/>
            <a:t>PERVIVIR</a:t>
          </a:r>
        </a:p>
        <a:p>
          <a:r>
            <a:rPr lang="es-CO" sz="1800" b="1" dirty="0" smtClean="0">
              <a:solidFill>
                <a:srgbClr val="FF0000"/>
              </a:solidFill>
            </a:rPr>
            <a:t>DESARROLLO HUMANO</a:t>
          </a:r>
          <a:endParaRPr lang="es-CO" sz="1800" b="1" dirty="0">
            <a:solidFill>
              <a:srgbClr val="FF0000"/>
            </a:solidFill>
          </a:endParaRPr>
        </a:p>
      </dgm:t>
    </dgm:pt>
    <dgm:pt modelId="{1A903AED-B18D-412D-A81F-A34A91048F6F}" type="parTrans" cxnId="{60319511-5E80-477D-BAF4-2220B36EFE51}">
      <dgm:prSet/>
      <dgm:spPr/>
      <dgm:t>
        <a:bodyPr/>
        <a:lstStyle/>
        <a:p>
          <a:endParaRPr lang="es-CO"/>
        </a:p>
      </dgm:t>
    </dgm:pt>
    <dgm:pt modelId="{ABEEB8E2-2518-4439-983D-B140B6D85695}" type="sibTrans" cxnId="{60319511-5E80-477D-BAF4-2220B36EFE51}">
      <dgm:prSet/>
      <dgm:spPr/>
      <dgm:t>
        <a:bodyPr/>
        <a:lstStyle/>
        <a:p>
          <a:endParaRPr lang="es-CO"/>
        </a:p>
      </dgm:t>
    </dgm:pt>
    <dgm:pt modelId="{80907459-5E6B-4E6E-9F6F-D025171FEB19}" type="pres">
      <dgm:prSet presAssocID="{D625FDD6-D156-424E-BC12-60E48227F86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177FC3B4-3A17-4FAE-A9EA-73E6E10A7619}" type="pres">
      <dgm:prSet presAssocID="{714D2381-CF91-4A0A-915D-242BA0C5F308}" presName="hierRoot1" presStyleCnt="0"/>
      <dgm:spPr/>
    </dgm:pt>
    <dgm:pt modelId="{D51100EA-1BAD-4CF8-82C8-AC235AC5B8A7}" type="pres">
      <dgm:prSet presAssocID="{714D2381-CF91-4A0A-915D-242BA0C5F308}" presName="composite" presStyleCnt="0"/>
      <dgm:spPr/>
    </dgm:pt>
    <dgm:pt modelId="{CB07ACF5-0F1C-40B2-84B2-58688B9E5F05}" type="pres">
      <dgm:prSet presAssocID="{714D2381-CF91-4A0A-915D-242BA0C5F308}" presName="background" presStyleLbl="node0" presStyleIdx="0" presStyleCnt="1"/>
      <dgm:spPr/>
    </dgm:pt>
    <dgm:pt modelId="{FDB9BA8E-D972-4490-BE01-9B9E3592F77F}" type="pres">
      <dgm:prSet presAssocID="{714D2381-CF91-4A0A-915D-242BA0C5F308}" presName="text" presStyleLbl="fgAcc0" presStyleIdx="0" presStyleCnt="1" custScaleX="367107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9FF04F08-E9B3-4324-B268-FD129BED6055}" type="pres">
      <dgm:prSet presAssocID="{714D2381-CF91-4A0A-915D-242BA0C5F308}" presName="hierChild2" presStyleCnt="0"/>
      <dgm:spPr/>
    </dgm:pt>
    <dgm:pt modelId="{50122064-E234-47D1-9390-4575F644A12A}" type="pres">
      <dgm:prSet presAssocID="{EE4E6B08-3A47-4FB8-901B-85EB93AEEE05}" presName="Name10" presStyleLbl="parChTrans1D2" presStyleIdx="0" presStyleCnt="3"/>
      <dgm:spPr/>
      <dgm:t>
        <a:bodyPr/>
        <a:lstStyle/>
        <a:p>
          <a:endParaRPr lang="es-ES"/>
        </a:p>
      </dgm:t>
    </dgm:pt>
    <dgm:pt modelId="{92CCFDB0-4D6B-4500-88C5-A12026FE02ED}" type="pres">
      <dgm:prSet presAssocID="{5240323E-E433-400C-8057-A781372F55DD}" presName="hierRoot2" presStyleCnt="0"/>
      <dgm:spPr/>
    </dgm:pt>
    <dgm:pt modelId="{3648DD26-F907-4B05-8AF2-261F1124FE6B}" type="pres">
      <dgm:prSet presAssocID="{5240323E-E433-400C-8057-A781372F55DD}" presName="composite2" presStyleCnt="0"/>
      <dgm:spPr/>
    </dgm:pt>
    <dgm:pt modelId="{41ABA03B-2ABA-4C3D-B325-67A4378A9C51}" type="pres">
      <dgm:prSet presAssocID="{5240323E-E433-400C-8057-A781372F55DD}" presName="background2" presStyleLbl="node2" presStyleIdx="0" presStyleCnt="3"/>
      <dgm:spPr/>
    </dgm:pt>
    <dgm:pt modelId="{BF77C008-3162-48D0-91F7-B0AC9EFD4C75}" type="pres">
      <dgm:prSet presAssocID="{5240323E-E433-400C-8057-A781372F55DD}" presName="text2" presStyleLbl="fgAcc2" presStyleIdx="0" presStyleCnt="3" custScaleX="108380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027ACE5B-E4BD-4864-8264-666676C4C75E}" type="pres">
      <dgm:prSet presAssocID="{5240323E-E433-400C-8057-A781372F55DD}" presName="hierChild3" presStyleCnt="0"/>
      <dgm:spPr/>
    </dgm:pt>
    <dgm:pt modelId="{C1EF681E-91E7-4825-BA3E-21353CA584ED}" type="pres">
      <dgm:prSet presAssocID="{9CD55D6C-6359-40D1-B4F9-BEC614530DFC}" presName="Name17" presStyleLbl="parChTrans1D3" presStyleIdx="0" presStyleCnt="3"/>
      <dgm:spPr/>
      <dgm:t>
        <a:bodyPr/>
        <a:lstStyle/>
        <a:p>
          <a:endParaRPr lang="es-ES"/>
        </a:p>
      </dgm:t>
    </dgm:pt>
    <dgm:pt modelId="{1D9D8F2B-96E0-4B3D-84C5-18A39B6FF1B6}" type="pres">
      <dgm:prSet presAssocID="{3BA7717D-3418-4059-A0B3-15553E4CC3B8}" presName="hierRoot3" presStyleCnt="0"/>
      <dgm:spPr/>
    </dgm:pt>
    <dgm:pt modelId="{3F7BC574-741B-48F2-8C54-FFEF14732617}" type="pres">
      <dgm:prSet presAssocID="{3BA7717D-3418-4059-A0B3-15553E4CC3B8}" presName="composite3" presStyleCnt="0"/>
      <dgm:spPr/>
    </dgm:pt>
    <dgm:pt modelId="{DB812E97-620B-4B79-BD37-373645B2F7C5}" type="pres">
      <dgm:prSet presAssocID="{3BA7717D-3418-4059-A0B3-15553E4CC3B8}" presName="background3" presStyleLbl="node3" presStyleIdx="0" presStyleCnt="3"/>
      <dgm:spPr/>
    </dgm:pt>
    <dgm:pt modelId="{D0B11B7E-0BA0-4BAE-9D06-43495F3B114E}" type="pres">
      <dgm:prSet presAssocID="{3BA7717D-3418-4059-A0B3-15553E4CC3B8}" presName="text3" presStyleLbl="fgAcc3" presStyleIdx="0" presStyleCnt="3" custScaleX="108380" custLinFactNeighborX="-10973" custLinFactNeighborY="368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AF24069E-DB15-4EF6-8CF7-98CCF2773672}" type="pres">
      <dgm:prSet presAssocID="{3BA7717D-3418-4059-A0B3-15553E4CC3B8}" presName="hierChild4" presStyleCnt="0"/>
      <dgm:spPr/>
    </dgm:pt>
    <dgm:pt modelId="{79A694DA-6F68-4EC4-B6A4-8871839D36A0}" type="pres">
      <dgm:prSet presAssocID="{3851DB98-9488-41D6-B879-F4ECDAB8C420}" presName="Name10" presStyleLbl="parChTrans1D2" presStyleIdx="1" presStyleCnt="3"/>
      <dgm:spPr/>
      <dgm:t>
        <a:bodyPr/>
        <a:lstStyle/>
        <a:p>
          <a:endParaRPr lang="es-ES"/>
        </a:p>
      </dgm:t>
    </dgm:pt>
    <dgm:pt modelId="{12620DE9-DEF5-49E7-9A93-DB587CF709E2}" type="pres">
      <dgm:prSet presAssocID="{532D7887-3F27-4672-A989-36B635FEB16C}" presName="hierRoot2" presStyleCnt="0"/>
      <dgm:spPr/>
    </dgm:pt>
    <dgm:pt modelId="{9AF489D6-25C3-49B4-BABE-55746F10BD5F}" type="pres">
      <dgm:prSet presAssocID="{532D7887-3F27-4672-A989-36B635FEB16C}" presName="composite2" presStyleCnt="0"/>
      <dgm:spPr/>
    </dgm:pt>
    <dgm:pt modelId="{4AEF997A-A68B-4F19-8663-A4EEA8A7CE68}" type="pres">
      <dgm:prSet presAssocID="{532D7887-3F27-4672-A989-36B635FEB16C}" presName="background2" presStyleLbl="node2" presStyleIdx="1" presStyleCnt="3"/>
      <dgm:spPr/>
    </dgm:pt>
    <dgm:pt modelId="{058A5254-486C-47F7-AFBD-6BE072AAB759}" type="pres">
      <dgm:prSet presAssocID="{532D7887-3F27-4672-A989-36B635FEB16C}" presName="text2" presStyleLbl="fgAcc2" presStyleIdx="1" presStyleCnt="3" custScaleX="10838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762A600D-63A1-4280-92C3-1B48D883135A}" type="pres">
      <dgm:prSet presAssocID="{532D7887-3F27-4672-A989-36B635FEB16C}" presName="hierChild3" presStyleCnt="0"/>
      <dgm:spPr/>
    </dgm:pt>
    <dgm:pt modelId="{9218718D-52FA-4DF6-9C2D-CD48971DB941}" type="pres">
      <dgm:prSet presAssocID="{DDDC5C72-F6C8-4AAE-86D7-B0BF955ACE74}" presName="Name17" presStyleLbl="parChTrans1D3" presStyleIdx="1" presStyleCnt="3"/>
      <dgm:spPr/>
      <dgm:t>
        <a:bodyPr/>
        <a:lstStyle/>
        <a:p>
          <a:endParaRPr lang="es-ES"/>
        </a:p>
      </dgm:t>
    </dgm:pt>
    <dgm:pt modelId="{65CA59F9-D7F8-48B1-83CE-7D08567BE49F}" type="pres">
      <dgm:prSet presAssocID="{080448F5-FE9C-4CBF-9110-B9EB0AD5867D}" presName="hierRoot3" presStyleCnt="0"/>
      <dgm:spPr/>
    </dgm:pt>
    <dgm:pt modelId="{C4D2DC6B-61CD-4CFC-941C-EFD99E2A8718}" type="pres">
      <dgm:prSet presAssocID="{080448F5-FE9C-4CBF-9110-B9EB0AD5867D}" presName="composite3" presStyleCnt="0"/>
      <dgm:spPr/>
    </dgm:pt>
    <dgm:pt modelId="{DDA5875A-58D3-43ED-977D-62221D2064DA}" type="pres">
      <dgm:prSet presAssocID="{080448F5-FE9C-4CBF-9110-B9EB0AD5867D}" presName="background3" presStyleLbl="node3" presStyleIdx="1" presStyleCnt="3"/>
      <dgm:spPr/>
    </dgm:pt>
    <dgm:pt modelId="{01CEB1E3-A580-462E-9FE1-D800ABC2947B}" type="pres">
      <dgm:prSet presAssocID="{080448F5-FE9C-4CBF-9110-B9EB0AD5867D}" presName="text3" presStyleLbl="fgAcc3" presStyleIdx="1" presStyleCnt="3" custScaleX="10838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2728422F-4185-434F-A7B4-C9ECC1F79747}" type="pres">
      <dgm:prSet presAssocID="{080448F5-FE9C-4CBF-9110-B9EB0AD5867D}" presName="hierChild4" presStyleCnt="0"/>
      <dgm:spPr/>
    </dgm:pt>
    <dgm:pt modelId="{BD00B2D1-8FB9-4972-BFA7-2C9A9B747E2E}" type="pres">
      <dgm:prSet presAssocID="{A7380EB5-7900-401D-BFFC-17FD3B636C40}" presName="Name10" presStyleLbl="parChTrans1D2" presStyleIdx="2" presStyleCnt="3"/>
      <dgm:spPr/>
      <dgm:t>
        <a:bodyPr/>
        <a:lstStyle/>
        <a:p>
          <a:endParaRPr lang="es-ES"/>
        </a:p>
      </dgm:t>
    </dgm:pt>
    <dgm:pt modelId="{2401F77D-33EE-47E1-A2E2-CA3759EA88A2}" type="pres">
      <dgm:prSet presAssocID="{004108F4-A40E-483E-ACAE-7A8EA496E873}" presName="hierRoot2" presStyleCnt="0"/>
      <dgm:spPr/>
    </dgm:pt>
    <dgm:pt modelId="{86C089C4-996E-45BD-A695-B1D9DD2253C6}" type="pres">
      <dgm:prSet presAssocID="{004108F4-A40E-483E-ACAE-7A8EA496E873}" presName="composite2" presStyleCnt="0"/>
      <dgm:spPr/>
    </dgm:pt>
    <dgm:pt modelId="{F9E9B145-6991-40D1-82CE-8C840320EDD0}" type="pres">
      <dgm:prSet presAssocID="{004108F4-A40E-483E-ACAE-7A8EA496E873}" presName="background2" presStyleLbl="node2" presStyleIdx="2" presStyleCnt="3"/>
      <dgm:spPr/>
    </dgm:pt>
    <dgm:pt modelId="{569FBF36-D52F-42C0-B928-40E55DFD8F61}" type="pres">
      <dgm:prSet presAssocID="{004108F4-A40E-483E-ACAE-7A8EA496E873}" presName="text2" presStyleLbl="fgAcc2" presStyleIdx="2" presStyleCnt="3" custScaleX="10838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7E0F5EBD-E8A1-48A0-AAC6-1FA59200A7D0}" type="pres">
      <dgm:prSet presAssocID="{004108F4-A40E-483E-ACAE-7A8EA496E873}" presName="hierChild3" presStyleCnt="0"/>
      <dgm:spPr/>
    </dgm:pt>
    <dgm:pt modelId="{A9F97B74-8B72-4B59-9514-384CF72E3A77}" type="pres">
      <dgm:prSet presAssocID="{1A903AED-B18D-412D-A81F-A34A91048F6F}" presName="Name17" presStyleLbl="parChTrans1D3" presStyleIdx="2" presStyleCnt="3"/>
      <dgm:spPr/>
      <dgm:t>
        <a:bodyPr/>
        <a:lstStyle/>
        <a:p>
          <a:endParaRPr lang="es-ES"/>
        </a:p>
      </dgm:t>
    </dgm:pt>
    <dgm:pt modelId="{FAD3A0C9-F991-48EC-A0BB-CDCA33D5BE90}" type="pres">
      <dgm:prSet presAssocID="{1BDD92A0-0AF5-40B4-B2B5-FFD9F0591A88}" presName="hierRoot3" presStyleCnt="0"/>
      <dgm:spPr/>
    </dgm:pt>
    <dgm:pt modelId="{300F4F22-D5FE-4CDC-B707-6D8E32AD015E}" type="pres">
      <dgm:prSet presAssocID="{1BDD92A0-0AF5-40B4-B2B5-FFD9F0591A88}" presName="composite3" presStyleCnt="0"/>
      <dgm:spPr/>
    </dgm:pt>
    <dgm:pt modelId="{05644087-C130-4CED-BAF0-8BB2CC950801}" type="pres">
      <dgm:prSet presAssocID="{1BDD92A0-0AF5-40B4-B2B5-FFD9F0591A88}" presName="background3" presStyleLbl="node3" presStyleIdx="2" presStyleCnt="3"/>
      <dgm:spPr/>
    </dgm:pt>
    <dgm:pt modelId="{5820EA03-B9A0-4CC8-BCF0-4E1040399724}" type="pres">
      <dgm:prSet presAssocID="{1BDD92A0-0AF5-40B4-B2B5-FFD9F0591A88}" presName="text3" presStyleLbl="fgAcc3" presStyleIdx="2" presStyleCnt="3" custScaleX="108380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E82A108B-6F24-4109-B49B-D05ADCFCF4C3}" type="pres">
      <dgm:prSet presAssocID="{1BDD92A0-0AF5-40B4-B2B5-FFD9F0591A88}" presName="hierChild4" presStyleCnt="0"/>
      <dgm:spPr/>
    </dgm:pt>
  </dgm:ptLst>
  <dgm:cxnLst>
    <dgm:cxn modelId="{3014E81F-1557-4D5F-9471-BCF249FD13E4}" type="presOf" srcId="{A7380EB5-7900-401D-BFFC-17FD3B636C40}" destId="{BD00B2D1-8FB9-4972-BFA7-2C9A9B747E2E}" srcOrd="0" destOrd="0" presId="urn:microsoft.com/office/officeart/2005/8/layout/hierarchy1"/>
    <dgm:cxn modelId="{6EB563B5-0588-4915-9524-7B24DB29BA0A}" type="presOf" srcId="{3BA7717D-3418-4059-A0B3-15553E4CC3B8}" destId="{D0B11B7E-0BA0-4BAE-9D06-43495F3B114E}" srcOrd="0" destOrd="0" presId="urn:microsoft.com/office/officeart/2005/8/layout/hierarchy1"/>
    <dgm:cxn modelId="{582FF1E6-F949-4F46-B41D-C429C472F3EC}" type="presOf" srcId="{D625FDD6-D156-424E-BC12-60E48227F862}" destId="{80907459-5E6B-4E6E-9F6F-D025171FEB19}" srcOrd="0" destOrd="0" presId="urn:microsoft.com/office/officeart/2005/8/layout/hierarchy1"/>
    <dgm:cxn modelId="{AE02E980-B03D-4B58-AEAF-A15CB7EFCE4E}" type="presOf" srcId="{1BDD92A0-0AF5-40B4-B2B5-FFD9F0591A88}" destId="{5820EA03-B9A0-4CC8-BCF0-4E1040399724}" srcOrd="0" destOrd="0" presId="urn:microsoft.com/office/officeart/2005/8/layout/hierarchy1"/>
    <dgm:cxn modelId="{5C83C5E2-446F-45D8-93FF-E231BF91B3AC}" srcId="{5240323E-E433-400C-8057-A781372F55DD}" destId="{3BA7717D-3418-4059-A0B3-15553E4CC3B8}" srcOrd="0" destOrd="0" parTransId="{9CD55D6C-6359-40D1-B4F9-BEC614530DFC}" sibTransId="{14537F44-34BB-4F97-8A8D-12C6713043BF}"/>
    <dgm:cxn modelId="{36901792-AE37-4E80-A855-CD205244E1F8}" srcId="{714D2381-CF91-4A0A-915D-242BA0C5F308}" destId="{532D7887-3F27-4672-A989-36B635FEB16C}" srcOrd="1" destOrd="0" parTransId="{3851DB98-9488-41D6-B879-F4ECDAB8C420}" sibTransId="{42FC98A2-272E-47CD-95B5-F6F5D6F98CC0}"/>
    <dgm:cxn modelId="{01DAE06D-721B-4775-A4ED-ABAA3A9A41C7}" type="presOf" srcId="{004108F4-A40E-483E-ACAE-7A8EA496E873}" destId="{569FBF36-D52F-42C0-B928-40E55DFD8F61}" srcOrd="0" destOrd="0" presId="urn:microsoft.com/office/officeart/2005/8/layout/hierarchy1"/>
    <dgm:cxn modelId="{7D9AE160-D533-4DAA-B0A0-20DE9F731593}" srcId="{714D2381-CF91-4A0A-915D-242BA0C5F308}" destId="{5240323E-E433-400C-8057-A781372F55DD}" srcOrd="0" destOrd="0" parTransId="{EE4E6B08-3A47-4FB8-901B-85EB93AEEE05}" sibTransId="{7A30D926-2E5D-48B4-8336-FF3531D091EC}"/>
    <dgm:cxn modelId="{4AA73C1D-D327-4F46-8D37-526B4DE28381}" type="presOf" srcId="{3851DB98-9488-41D6-B879-F4ECDAB8C420}" destId="{79A694DA-6F68-4EC4-B6A4-8871839D36A0}" srcOrd="0" destOrd="0" presId="urn:microsoft.com/office/officeart/2005/8/layout/hierarchy1"/>
    <dgm:cxn modelId="{259473E1-DE36-4366-BFDC-210CA59014F8}" type="presOf" srcId="{9CD55D6C-6359-40D1-B4F9-BEC614530DFC}" destId="{C1EF681E-91E7-4825-BA3E-21353CA584ED}" srcOrd="0" destOrd="0" presId="urn:microsoft.com/office/officeart/2005/8/layout/hierarchy1"/>
    <dgm:cxn modelId="{B9F98A50-FDF3-419E-92BC-4AB9D40E721C}" type="presOf" srcId="{DDDC5C72-F6C8-4AAE-86D7-B0BF955ACE74}" destId="{9218718D-52FA-4DF6-9C2D-CD48971DB941}" srcOrd="0" destOrd="0" presId="urn:microsoft.com/office/officeart/2005/8/layout/hierarchy1"/>
    <dgm:cxn modelId="{C139D139-DC5A-4670-A654-3669E0F95713}" type="presOf" srcId="{EE4E6B08-3A47-4FB8-901B-85EB93AEEE05}" destId="{50122064-E234-47D1-9390-4575F644A12A}" srcOrd="0" destOrd="0" presId="urn:microsoft.com/office/officeart/2005/8/layout/hierarchy1"/>
    <dgm:cxn modelId="{3D2652A8-09B0-4BA1-9FB3-267665532596}" type="presOf" srcId="{1A903AED-B18D-412D-A81F-A34A91048F6F}" destId="{A9F97B74-8B72-4B59-9514-384CF72E3A77}" srcOrd="0" destOrd="0" presId="urn:microsoft.com/office/officeart/2005/8/layout/hierarchy1"/>
    <dgm:cxn modelId="{F1DE96F0-3238-4B3F-8111-0E1072DBA485}" type="presOf" srcId="{532D7887-3F27-4672-A989-36B635FEB16C}" destId="{058A5254-486C-47F7-AFBD-6BE072AAB759}" srcOrd="0" destOrd="0" presId="urn:microsoft.com/office/officeart/2005/8/layout/hierarchy1"/>
    <dgm:cxn modelId="{C7D49036-72F0-4F9E-9972-9E0D72D010DD}" srcId="{D625FDD6-D156-424E-BC12-60E48227F862}" destId="{714D2381-CF91-4A0A-915D-242BA0C5F308}" srcOrd="0" destOrd="0" parTransId="{F410D32A-E2D1-44CF-BC10-0D196209EA91}" sibTransId="{3C23FAB4-A054-4BB2-93B5-2F26BE9DE621}"/>
    <dgm:cxn modelId="{D702A0D6-D7C3-4A3B-B407-0B474F689580}" srcId="{714D2381-CF91-4A0A-915D-242BA0C5F308}" destId="{004108F4-A40E-483E-ACAE-7A8EA496E873}" srcOrd="2" destOrd="0" parTransId="{A7380EB5-7900-401D-BFFC-17FD3B636C40}" sibTransId="{9103D43A-1536-40A2-962F-AB0A79BA2000}"/>
    <dgm:cxn modelId="{3DCF96E6-B3E7-493C-9BCC-BFB4A8984573}" type="presOf" srcId="{714D2381-CF91-4A0A-915D-242BA0C5F308}" destId="{FDB9BA8E-D972-4490-BE01-9B9E3592F77F}" srcOrd="0" destOrd="0" presId="urn:microsoft.com/office/officeart/2005/8/layout/hierarchy1"/>
    <dgm:cxn modelId="{F58C7805-C564-41C8-A6A6-9A3965E0014B}" type="presOf" srcId="{5240323E-E433-400C-8057-A781372F55DD}" destId="{BF77C008-3162-48D0-91F7-B0AC9EFD4C75}" srcOrd="0" destOrd="0" presId="urn:microsoft.com/office/officeart/2005/8/layout/hierarchy1"/>
    <dgm:cxn modelId="{31D7D9E9-60DA-4D9F-AE39-B61BD226C0F3}" type="presOf" srcId="{080448F5-FE9C-4CBF-9110-B9EB0AD5867D}" destId="{01CEB1E3-A580-462E-9FE1-D800ABC2947B}" srcOrd="0" destOrd="0" presId="urn:microsoft.com/office/officeart/2005/8/layout/hierarchy1"/>
    <dgm:cxn modelId="{D749F0C7-2DA0-420E-A85F-970933719ABF}" srcId="{532D7887-3F27-4672-A989-36B635FEB16C}" destId="{080448F5-FE9C-4CBF-9110-B9EB0AD5867D}" srcOrd="0" destOrd="0" parTransId="{DDDC5C72-F6C8-4AAE-86D7-B0BF955ACE74}" sibTransId="{DADB04A8-D530-4C06-81A2-3757EDD0EAB1}"/>
    <dgm:cxn modelId="{60319511-5E80-477D-BAF4-2220B36EFE51}" srcId="{004108F4-A40E-483E-ACAE-7A8EA496E873}" destId="{1BDD92A0-0AF5-40B4-B2B5-FFD9F0591A88}" srcOrd="0" destOrd="0" parTransId="{1A903AED-B18D-412D-A81F-A34A91048F6F}" sibTransId="{ABEEB8E2-2518-4439-983D-B140B6D85695}"/>
    <dgm:cxn modelId="{6091E901-E0B7-4AF9-B2DD-BF0F8A1A14F7}" type="presParOf" srcId="{80907459-5E6B-4E6E-9F6F-D025171FEB19}" destId="{177FC3B4-3A17-4FAE-A9EA-73E6E10A7619}" srcOrd="0" destOrd="0" presId="urn:microsoft.com/office/officeart/2005/8/layout/hierarchy1"/>
    <dgm:cxn modelId="{6DE19D3C-C2C4-45FF-872F-6919A475AE3A}" type="presParOf" srcId="{177FC3B4-3A17-4FAE-A9EA-73E6E10A7619}" destId="{D51100EA-1BAD-4CF8-82C8-AC235AC5B8A7}" srcOrd="0" destOrd="0" presId="urn:microsoft.com/office/officeart/2005/8/layout/hierarchy1"/>
    <dgm:cxn modelId="{249BDC9C-B849-44BE-954B-22B5EAEA716C}" type="presParOf" srcId="{D51100EA-1BAD-4CF8-82C8-AC235AC5B8A7}" destId="{CB07ACF5-0F1C-40B2-84B2-58688B9E5F05}" srcOrd="0" destOrd="0" presId="urn:microsoft.com/office/officeart/2005/8/layout/hierarchy1"/>
    <dgm:cxn modelId="{8230C820-2B41-4BF9-B7E2-BD0C2A91C093}" type="presParOf" srcId="{D51100EA-1BAD-4CF8-82C8-AC235AC5B8A7}" destId="{FDB9BA8E-D972-4490-BE01-9B9E3592F77F}" srcOrd="1" destOrd="0" presId="urn:microsoft.com/office/officeart/2005/8/layout/hierarchy1"/>
    <dgm:cxn modelId="{278C8115-03BE-4961-ADB4-317E46D40D25}" type="presParOf" srcId="{177FC3B4-3A17-4FAE-A9EA-73E6E10A7619}" destId="{9FF04F08-E9B3-4324-B268-FD129BED6055}" srcOrd="1" destOrd="0" presId="urn:microsoft.com/office/officeart/2005/8/layout/hierarchy1"/>
    <dgm:cxn modelId="{85D628CB-E2E2-43F4-AFEE-6522A5A96052}" type="presParOf" srcId="{9FF04F08-E9B3-4324-B268-FD129BED6055}" destId="{50122064-E234-47D1-9390-4575F644A12A}" srcOrd="0" destOrd="0" presId="urn:microsoft.com/office/officeart/2005/8/layout/hierarchy1"/>
    <dgm:cxn modelId="{C96044B7-D6A9-45E6-9D7F-9460E907AE26}" type="presParOf" srcId="{9FF04F08-E9B3-4324-B268-FD129BED6055}" destId="{92CCFDB0-4D6B-4500-88C5-A12026FE02ED}" srcOrd="1" destOrd="0" presId="urn:microsoft.com/office/officeart/2005/8/layout/hierarchy1"/>
    <dgm:cxn modelId="{1EBFA0FC-DB89-4C68-A0CF-F6DB71BFC4B7}" type="presParOf" srcId="{92CCFDB0-4D6B-4500-88C5-A12026FE02ED}" destId="{3648DD26-F907-4B05-8AF2-261F1124FE6B}" srcOrd="0" destOrd="0" presId="urn:microsoft.com/office/officeart/2005/8/layout/hierarchy1"/>
    <dgm:cxn modelId="{283E5B81-9F16-4472-ACCF-FEBEC9E5E861}" type="presParOf" srcId="{3648DD26-F907-4B05-8AF2-261F1124FE6B}" destId="{41ABA03B-2ABA-4C3D-B325-67A4378A9C51}" srcOrd="0" destOrd="0" presId="urn:microsoft.com/office/officeart/2005/8/layout/hierarchy1"/>
    <dgm:cxn modelId="{452FBE7A-191C-452C-BC48-F05713BF8095}" type="presParOf" srcId="{3648DD26-F907-4B05-8AF2-261F1124FE6B}" destId="{BF77C008-3162-48D0-91F7-B0AC9EFD4C75}" srcOrd="1" destOrd="0" presId="urn:microsoft.com/office/officeart/2005/8/layout/hierarchy1"/>
    <dgm:cxn modelId="{C9C66959-BF58-4CDE-BE63-BE229105AD59}" type="presParOf" srcId="{92CCFDB0-4D6B-4500-88C5-A12026FE02ED}" destId="{027ACE5B-E4BD-4864-8264-666676C4C75E}" srcOrd="1" destOrd="0" presId="urn:microsoft.com/office/officeart/2005/8/layout/hierarchy1"/>
    <dgm:cxn modelId="{030E19A1-3BFC-458B-AB88-20AF127406C7}" type="presParOf" srcId="{027ACE5B-E4BD-4864-8264-666676C4C75E}" destId="{C1EF681E-91E7-4825-BA3E-21353CA584ED}" srcOrd="0" destOrd="0" presId="urn:microsoft.com/office/officeart/2005/8/layout/hierarchy1"/>
    <dgm:cxn modelId="{34D201C3-844A-49A0-B48C-1E04E9F123E7}" type="presParOf" srcId="{027ACE5B-E4BD-4864-8264-666676C4C75E}" destId="{1D9D8F2B-96E0-4B3D-84C5-18A39B6FF1B6}" srcOrd="1" destOrd="0" presId="urn:microsoft.com/office/officeart/2005/8/layout/hierarchy1"/>
    <dgm:cxn modelId="{BE19ADB8-B313-4998-8621-914F80C44FA8}" type="presParOf" srcId="{1D9D8F2B-96E0-4B3D-84C5-18A39B6FF1B6}" destId="{3F7BC574-741B-48F2-8C54-FFEF14732617}" srcOrd="0" destOrd="0" presId="urn:microsoft.com/office/officeart/2005/8/layout/hierarchy1"/>
    <dgm:cxn modelId="{4F589B47-A2ED-48F1-BFD0-8B209E26C5C4}" type="presParOf" srcId="{3F7BC574-741B-48F2-8C54-FFEF14732617}" destId="{DB812E97-620B-4B79-BD37-373645B2F7C5}" srcOrd="0" destOrd="0" presId="urn:microsoft.com/office/officeart/2005/8/layout/hierarchy1"/>
    <dgm:cxn modelId="{CC61C86D-7663-4C9A-9546-ACC9018424A4}" type="presParOf" srcId="{3F7BC574-741B-48F2-8C54-FFEF14732617}" destId="{D0B11B7E-0BA0-4BAE-9D06-43495F3B114E}" srcOrd="1" destOrd="0" presId="urn:microsoft.com/office/officeart/2005/8/layout/hierarchy1"/>
    <dgm:cxn modelId="{66A8E6B4-D69E-44C1-A701-893A2440A020}" type="presParOf" srcId="{1D9D8F2B-96E0-4B3D-84C5-18A39B6FF1B6}" destId="{AF24069E-DB15-4EF6-8CF7-98CCF2773672}" srcOrd="1" destOrd="0" presId="urn:microsoft.com/office/officeart/2005/8/layout/hierarchy1"/>
    <dgm:cxn modelId="{33B56ADC-0CB9-470F-AB2C-06FE82DF46E0}" type="presParOf" srcId="{9FF04F08-E9B3-4324-B268-FD129BED6055}" destId="{79A694DA-6F68-4EC4-B6A4-8871839D36A0}" srcOrd="2" destOrd="0" presId="urn:microsoft.com/office/officeart/2005/8/layout/hierarchy1"/>
    <dgm:cxn modelId="{AAB700C2-A094-42BD-B60E-04F0F093C17C}" type="presParOf" srcId="{9FF04F08-E9B3-4324-B268-FD129BED6055}" destId="{12620DE9-DEF5-49E7-9A93-DB587CF709E2}" srcOrd="3" destOrd="0" presId="urn:microsoft.com/office/officeart/2005/8/layout/hierarchy1"/>
    <dgm:cxn modelId="{6C0984B9-7C1F-41F6-90E2-6298604942F2}" type="presParOf" srcId="{12620DE9-DEF5-49E7-9A93-DB587CF709E2}" destId="{9AF489D6-25C3-49B4-BABE-55746F10BD5F}" srcOrd="0" destOrd="0" presId="urn:microsoft.com/office/officeart/2005/8/layout/hierarchy1"/>
    <dgm:cxn modelId="{ACA1D544-631D-4262-B508-EA1C9FDBD175}" type="presParOf" srcId="{9AF489D6-25C3-49B4-BABE-55746F10BD5F}" destId="{4AEF997A-A68B-4F19-8663-A4EEA8A7CE68}" srcOrd="0" destOrd="0" presId="urn:microsoft.com/office/officeart/2005/8/layout/hierarchy1"/>
    <dgm:cxn modelId="{AA317C27-B005-4D20-8B40-E2B3DDF7B89B}" type="presParOf" srcId="{9AF489D6-25C3-49B4-BABE-55746F10BD5F}" destId="{058A5254-486C-47F7-AFBD-6BE072AAB759}" srcOrd="1" destOrd="0" presId="urn:microsoft.com/office/officeart/2005/8/layout/hierarchy1"/>
    <dgm:cxn modelId="{87151525-41F2-466F-AD4F-49DCD6BF0CD2}" type="presParOf" srcId="{12620DE9-DEF5-49E7-9A93-DB587CF709E2}" destId="{762A600D-63A1-4280-92C3-1B48D883135A}" srcOrd="1" destOrd="0" presId="urn:microsoft.com/office/officeart/2005/8/layout/hierarchy1"/>
    <dgm:cxn modelId="{A13C5DBA-77D1-4D83-B623-4D0FA7ED90E2}" type="presParOf" srcId="{762A600D-63A1-4280-92C3-1B48D883135A}" destId="{9218718D-52FA-4DF6-9C2D-CD48971DB941}" srcOrd="0" destOrd="0" presId="urn:microsoft.com/office/officeart/2005/8/layout/hierarchy1"/>
    <dgm:cxn modelId="{F2DB14E8-C25B-4545-9715-57BBAF34A024}" type="presParOf" srcId="{762A600D-63A1-4280-92C3-1B48D883135A}" destId="{65CA59F9-D7F8-48B1-83CE-7D08567BE49F}" srcOrd="1" destOrd="0" presId="urn:microsoft.com/office/officeart/2005/8/layout/hierarchy1"/>
    <dgm:cxn modelId="{1CCEC920-1AA2-4986-ACAD-B632103CC294}" type="presParOf" srcId="{65CA59F9-D7F8-48B1-83CE-7D08567BE49F}" destId="{C4D2DC6B-61CD-4CFC-941C-EFD99E2A8718}" srcOrd="0" destOrd="0" presId="urn:microsoft.com/office/officeart/2005/8/layout/hierarchy1"/>
    <dgm:cxn modelId="{871405ED-5645-4741-BEE9-2825862A4123}" type="presParOf" srcId="{C4D2DC6B-61CD-4CFC-941C-EFD99E2A8718}" destId="{DDA5875A-58D3-43ED-977D-62221D2064DA}" srcOrd="0" destOrd="0" presId="urn:microsoft.com/office/officeart/2005/8/layout/hierarchy1"/>
    <dgm:cxn modelId="{66D7FBE0-2F56-487E-B07A-2B13291B7531}" type="presParOf" srcId="{C4D2DC6B-61CD-4CFC-941C-EFD99E2A8718}" destId="{01CEB1E3-A580-462E-9FE1-D800ABC2947B}" srcOrd="1" destOrd="0" presId="urn:microsoft.com/office/officeart/2005/8/layout/hierarchy1"/>
    <dgm:cxn modelId="{92308825-2664-43E9-A4C8-14735F42D6DD}" type="presParOf" srcId="{65CA59F9-D7F8-48B1-83CE-7D08567BE49F}" destId="{2728422F-4185-434F-A7B4-C9ECC1F79747}" srcOrd="1" destOrd="0" presId="urn:microsoft.com/office/officeart/2005/8/layout/hierarchy1"/>
    <dgm:cxn modelId="{41778C65-50A3-43FE-BD0F-9B9726E4B3A6}" type="presParOf" srcId="{9FF04F08-E9B3-4324-B268-FD129BED6055}" destId="{BD00B2D1-8FB9-4972-BFA7-2C9A9B747E2E}" srcOrd="4" destOrd="0" presId="urn:microsoft.com/office/officeart/2005/8/layout/hierarchy1"/>
    <dgm:cxn modelId="{62AE0E29-063C-43BB-A82E-FB4EFC2D802F}" type="presParOf" srcId="{9FF04F08-E9B3-4324-B268-FD129BED6055}" destId="{2401F77D-33EE-47E1-A2E2-CA3759EA88A2}" srcOrd="5" destOrd="0" presId="urn:microsoft.com/office/officeart/2005/8/layout/hierarchy1"/>
    <dgm:cxn modelId="{D18A55E1-706F-402F-B208-0C500CEEB36F}" type="presParOf" srcId="{2401F77D-33EE-47E1-A2E2-CA3759EA88A2}" destId="{86C089C4-996E-45BD-A695-B1D9DD2253C6}" srcOrd="0" destOrd="0" presId="urn:microsoft.com/office/officeart/2005/8/layout/hierarchy1"/>
    <dgm:cxn modelId="{C1EAED8B-0A5C-4BA1-B3EF-46793E9B69D5}" type="presParOf" srcId="{86C089C4-996E-45BD-A695-B1D9DD2253C6}" destId="{F9E9B145-6991-40D1-82CE-8C840320EDD0}" srcOrd="0" destOrd="0" presId="urn:microsoft.com/office/officeart/2005/8/layout/hierarchy1"/>
    <dgm:cxn modelId="{10240654-73A7-45F6-A027-8B0A1104435D}" type="presParOf" srcId="{86C089C4-996E-45BD-A695-B1D9DD2253C6}" destId="{569FBF36-D52F-42C0-B928-40E55DFD8F61}" srcOrd="1" destOrd="0" presId="urn:microsoft.com/office/officeart/2005/8/layout/hierarchy1"/>
    <dgm:cxn modelId="{C345DD8F-DE5B-4F79-BD9D-75F27F334359}" type="presParOf" srcId="{2401F77D-33EE-47E1-A2E2-CA3759EA88A2}" destId="{7E0F5EBD-E8A1-48A0-AAC6-1FA59200A7D0}" srcOrd="1" destOrd="0" presId="urn:microsoft.com/office/officeart/2005/8/layout/hierarchy1"/>
    <dgm:cxn modelId="{0C60D50B-B246-4FFB-8997-8395BA1F12D1}" type="presParOf" srcId="{7E0F5EBD-E8A1-48A0-AAC6-1FA59200A7D0}" destId="{A9F97B74-8B72-4B59-9514-384CF72E3A77}" srcOrd="0" destOrd="0" presId="urn:microsoft.com/office/officeart/2005/8/layout/hierarchy1"/>
    <dgm:cxn modelId="{CCBE3CBE-AEF2-4201-87CB-2F7539ABDCC4}" type="presParOf" srcId="{7E0F5EBD-E8A1-48A0-AAC6-1FA59200A7D0}" destId="{FAD3A0C9-F991-48EC-A0BB-CDCA33D5BE90}" srcOrd="1" destOrd="0" presId="urn:microsoft.com/office/officeart/2005/8/layout/hierarchy1"/>
    <dgm:cxn modelId="{5C6E680B-9CE4-4C36-A852-DB6DF4A23E89}" type="presParOf" srcId="{FAD3A0C9-F991-48EC-A0BB-CDCA33D5BE90}" destId="{300F4F22-D5FE-4CDC-B707-6D8E32AD015E}" srcOrd="0" destOrd="0" presId="urn:microsoft.com/office/officeart/2005/8/layout/hierarchy1"/>
    <dgm:cxn modelId="{6CA0A6B0-DDEA-4136-8B2A-3301CDAC6609}" type="presParOf" srcId="{300F4F22-D5FE-4CDC-B707-6D8E32AD015E}" destId="{05644087-C130-4CED-BAF0-8BB2CC950801}" srcOrd="0" destOrd="0" presId="urn:microsoft.com/office/officeart/2005/8/layout/hierarchy1"/>
    <dgm:cxn modelId="{7B4AE388-CA54-4FAB-A01C-EEE0B7074A55}" type="presParOf" srcId="{300F4F22-D5FE-4CDC-B707-6D8E32AD015E}" destId="{5820EA03-B9A0-4CC8-BCF0-4E1040399724}" srcOrd="1" destOrd="0" presId="urn:microsoft.com/office/officeart/2005/8/layout/hierarchy1"/>
    <dgm:cxn modelId="{46148301-E924-4278-B41F-BE15C4E1D843}" type="presParOf" srcId="{FAD3A0C9-F991-48EC-A0BB-CDCA33D5BE90}" destId="{E82A108B-6F24-4109-B49B-D05ADCFCF4C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625FDD6-D156-424E-BC12-60E48227F862}" type="doc">
      <dgm:prSet loTypeId="urn:microsoft.com/office/officeart/2005/8/layout/hierarchy1" loCatId="hierarchy" qsTypeId="urn:microsoft.com/office/officeart/2005/8/quickstyle/simple2" qsCatId="simple" csTypeId="urn:microsoft.com/office/officeart/2005/8/colors/accent3_5" csCatId="accent3" phldr="1"/>
      <dgm:spPr/>
      <dgm:t>
        <a:bodyPr/>
        <a:lstStyle/>
        <a:p>
          <a:endParaRPr lang="es-CO"/>
        </a:p>
      </dgm:t>
    </dgm:pt>
    <dgm:pt modelId="{714D2381-CF91-4A0A-915D-242BA0C5F308}">
      <dgm:prSet phldrT="[Texto]"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s-CO" sz="1800" b="1" dirty="0" smtClean="0"/>
            <a:t>Fortalecimiento en capacidad de respuesta. </a:t>
          </a:r>
          <a:endParaRPr lang="es-CO" sz="1800" b="1" dirty="0"/>
        </a:p>
      </dgm:t>
    </dgm:pt>
    <dgm:pt modelId="{F410D32A-E2D1-44CF-BC10-0D196209EA91}" type="parTrans" cxnId="{C7D49036-72F0-4F9E-9972-9E0D72D010DD}">
      <dgm:prSet/>
      <dgm:spPr/>
      <dgm:t>
        <a:bodyPr/>
        <a:lstStyle/>
        <a:p>
          <a:endParaRPr lang="es-CO"/>
        </a:p>
      </dgm:t>
    </dgm:pt>
    <dgm:pt modelId="{3C23FAB4-A054-4BB2-93B5-2F26BE9DE621}" type="sibTrans" cxnId="{C7D49036-72F0-4F9E-9972-9E0D72D010DD}">
      <dgm:prSet/>
      <dgm:spPr/>
      <dgm:t>
        <a:bodyPr/>
        <a:lstStyle/>
        <a:p>
          <a:endParaRPr lang="es-CO"/>
        </a:p>
      </dgm:t>
    </dgm:pt>
    <dgm:pt modelId="{3BA7717D-3418-4059-A0B3-15553E4CC3B8}">
      <dgm:prSet phldrT="[Texto]"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s-CO" sz="1800" b="1" dirty="0" smtClean="0">
              <a:solidFill>
                <a:srgbClr val="FF0000"/>
              </a:solidFill>
            </a:rPr>
            <a:t>Talleres de primeros auxilios y prevención de accidentes</a:t>
          </a:r>
          <a:endParaRPr lang="es-CO" sz="1800" b="1" dirty="0">
            <a:solidFill>
              <a:srgbClr val="FF0000"/>
            </a:solidFill>
          </a:endParaRPr>
        </a:p>
      </dgm:t>
    </dgm:pt>
    <dgm:pt modelId="{9CD55D6C-6359-40D1-B4F9-BEC614530DFC}" type="parTrans" cxnId="{5C83C5E2-446F-45D8-93FF-E231BF91B3AC}">
      <dgm:prSet/>
      <dgm:spPr/>
      <dgm:t>
        <a:bodyPr/>
        <a:lstStyle/>
        <a:p>
          <a:endParaRPr lang="es-CO"/>
        </a:p>
      </dgm:t>
    </dgm:pt>
    <dgm:pt modelId="{14537F44-34BB-4F97-8A8D-12C6713043BF}" type="sibTrans" cxnId="{5C83C5E2-446F-45D8-93FF-E231BF91B3AC}">
      <dgm:prSet/>
      <dgm:spPr/>
      <dgm:t>
        <a:bodyPr/>
        <a:lstStyle/>
        <a:p>
          <a:endParaRPr lang="es-CO"/>
        </a:p>
      </dgm:t>
    </dgm:pt>
    <dgm:pt modelId="{532D7887-3F27-4672-A989-36B635FEB16C}">
      <dgm:prSet phldrT="[Texto]"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s-CO" sz="1800" b="1" dirty="0" smtClean="0"/>
            <a:t>AUTOCUIDADO</a:t>
          </a:r>
          <a:endParaRPr lang="es-CO" sz="1800" b="1" dirty="0"/>
        </a:p>
      </dgm:t>
    </dgm:pt>
    <dgm:pt modelId="{3851DB98-9488-41D6-B879-F4ECDAB8C420}" type="parTrans" cxnId="{36901792-AE37-4E80-A855-CD205244E1F8}">
      <dgm:prSet/>
      <dgm:spPr/>
      <dgm:t>
        <a:bodyPr/>
        <a:lstStyle/>
        <a:p>
          <a:endParaRPr lang="es-CO"/>
        </a:p>
      </dgm:t>
    </dgm:pt>
    <dgm:pt modelId="{42FC98A2-272E-47CD-95B5-F6F5D6F98CC0}" type="sibTrans" cxnId="{36901792-AE37-4E80-A855-CD205244E1F8}">
      <dgm:prSet/>
      <dgm:spPr/>
      <dgm:t>
        <a:bodyPr/>
        <a:lstStyle/>
        <a:p>
          <a:endParaRPr lang="es-CO"/>
        </a:p>
      </dgm:t>
    </dgm:pt>
    <dgm:pt modelId="{080448F5-FE9C-4CBF-9110-B9EB0AD5867D}">
      <dgm:prSet phldrT="[Texto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CO" sz="1800" b="1" dirty="0">
            <a:solidFill>
              <a:srgbClr val="FF0000"/>
            </a:solidFill>
          </a:endParaRPr>
        </a:p>
      </dgm:t>
    </dgm:pt>
    <dgm:pt modelId="{DDDC5C72-F6C8-4AAE-86D7-B0BF955ACE74}" type="parTrans" cxnId="{D749F0C7-2DA0-420E-A85F-970933719ABF}">
      <dgm:prSet/>
      <dgm:spPr/>
      <dgm:t>
        <a:bodyPr/>
        <a:lstStyle/>
        <a:p>
          <a:endParaRPr lang="es-CO"/>
        </a:p>
      </dgm:t>
    </dgm:pt>
    <dgm:pt modelId="{DADB04A8-D530-4C06-81A2-3757EDD0EAB1}" type="sibTrans" cxnId="{D749F0C7-2DA0-420E-A85F-970933719ABF}">
      <dgm:prSet/>
      <dgm:spPr/>
      <dgm:t>
        <a:bodyPr/>
        <a:lstStyle/>
        <a:p>
          <a:endParaRPr lang="es-CO"/>
        </a:p>
      </dgm:t>
    </dgm:pt>
    <dgm:pt modelId="{004108F4-A40E-483E-ACAE-7A8EA496E873}">
      <dgm:prSet phldrT="[Texto]"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s-CO" sz="1800" b="1" dirty="0" smtClean="0"/>
            <a:t>FAMILIAR</a:t>
          </a:r>
          <a:endParaRPr lang="es-CO" sz="1800" b="1" dirty="0"/>
        </a:p>
      </dgm:t>
    </dgm:pt>
    <dgm:pt modelId="{A7380EB5-7900-401D-BFFC-17FD3B636C40}" type="parTrans" cxnId="{D702A0D6-D7C3-4A3B-B407-0B474F689580}">
      <dgm:prSet/>
      <dgm:spPr/>
      <dgm:t>
        <a:bodyPr/>
        <a:lstStyle/>
        <a:p>
          <a:endParaRPr lang="es-CO"/>
        </a:p>
      </dgm:t>
    </dgm:pt>
    <dgm:pt modelId="{9103D43A-1536-40A2-962F-AB0A79BA2000}" type="sibTrans" cxnId="{D702A0D6-D7C3-4A3B-B407-0B474F689580}">
      <dgm:prSet/>
      <dgm:spPr/>
      <dgm:t>
        <a:bodyPr/>
        <a:lstStyle/>
        <a:p>
          <a:endParaRPr lang="es-CO"/>
        </a:p>
      </dgm:t>
    </dgm:pt>
    <dgm:pt modelId="{1BDD92A0-0AF5-40B4-B2B5-FFD9F0591A88}">
      <dgm:prSet phldrT="[Texto]"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s-CO" sz="1800" b="1" dirty="0" smtClean="0">
              <a:solidFill>
                <a:srgbClr val="FF0000"/>
              </a:solidFill>
            </a:rPr>
            <a:t>Talleres de preservación de la salud.</a:t>
          </a:r>
          <a:endParaRPr lang="es-CO" sz="1800" b="1" dirty="0">
            <a:solidFill>
              <a:srgbClr val="FF0000"/>
            </a:solidFill>
          </a:endParaRPr>
        </a:p>
      </dgm:t>
    </dgm:pt>
    <dgm:pt modelId="{1A903AED-B18D-412D-A81F-A34A91048F6F}" type="parTrans" cxnId="{60319511-5E80-477D-BAF4-2220B36EFE51}">
      <dgm:prSet/>
      <dgm:spPr/>
      <dgm:t>
        <a:bodyPr/>
        <a:lstStyle/>
        <a:p>
          <a:endParaRPr lang="es-CO"/>
        </a:p>
      </dgm:t>
    </dgm:pt>
    <dgm:pt modelId="{ABEEB8E2-2518-4439-983D-B140B6D85695}" type="sibTrans" cxnId="{60319511-5E80-477D-BAF4-2220B36EFE51}">
      <dgm:prSet/>
      <dgm:spPr/>
      <dgm:t>
        <a:bodyPr/>
        <a:lstStyle/>
        <a:p>
          <a:endParaRPr lang="es-CO"/>
        </a:p>
      </dgm:t>
    </dgm:pt>
    <dgm:pt modelId="{5240323E-E433-400C-8057-A781372F55DD}">
      <dgm:prSet phldrT="[Texto]"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s-CO" sz="1800" b="1" dirty="0" smtClean="0"/>
            <a:t>INDIVIDUAL</a:t>
          </a:r>
          <a:endParaRPr lang="es-CO" sz="1800" b="1" dirty="0"/>
        </a:p>
      </dgm:t>
    </dgm:pt>
    <dgm:pt modelId="{7A30D926-2E5D-48B4-8336-FF3531D091EC}" type="sibTrans" cxnId="{7D9AE160-D533-4DAA-B0A0-20DE9F731593}">
      <dgm:prSet/>
      <dgm:spPr/>
      <dgm:t>
        <a:bodyPr/>
        <a:lstStyle/>
        <a:p>
          <a:endParaRPr lang="es-CO"/>
        </a:p>
      </dgm:t>
    </dgm:pt>
    <dgm:pt modelId="{EE4E6B08-3A47-4FB8-901B-85EB93AEEE05}" type="parTrans" cxnId="{7D9AE160-D533-4DAA-B0A0-20DE9F731593}">
      <dgm:prSet/>
      <dgm:spPr/>
      <dgm:t>
        <a:bodyPr/>
        <a:lstStyle/>
        <a:p>
          <a:endParaRPr lang="es-CO"/>
        </a:p>
      </dgm:t>
    </dgm:pt>
    <dgm:pt modelId="{80907459-5E6B-4E6E-9F6F-D025171FEB19}" type="pres">
      <dgm:prSet presAssocID="{D625FDD6-D156-424E-BC12-60E48227F86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177FC3B4-3A17-4FAE-A9EA-73E6E10A7619}" type="pres">
      <dgm:prSet presAssocID="{714D2381-CF91-4A0A-915D-242BA0C5F308}" presName="hierRoot1" presStyleCnt="0"/>
      <dgm:spPr/>
    </dgm:pt>
    <dgm:pt modelId="{D51100EA-1BAD-4CF8-82C8-AC235AC5B8A7}" type="pres">
      <dgm:prSet presAssocID="{714D2381-CF91-4A0A-915D-242BA0C5F308}" presName="composite" presStyleCnt="0"/>
      <dgm:spPr/>
    </dgm:pt>
    <dgm:pt modelId="{CB07ACF5-0F1C-40B2-84B2-58688B9E5F05}" type="pres">
      <dgm:prSet presAssocID="{714D2381-CF91-4A0A-915D-242BA0C5F308}" presName="background" presStyleLbl="node0" presStyleIdx="0" presStyleCnt="1"/>
      <dgm:spPr/>
    </dgm:pt>
    <dgm:pt modelId="{FDB9BA8E-D972-4490-BE01-9B9E3592F77F}" type="pres">
      <dgm:prSet presAssocID="{714D2381-CF91-4A0A-915D-242BA0C5F308}" presName="text" presStyleLbl="fgAcc0" presStyleIdx="0" presStyleCnt="1" custScaleX="367107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9FF04F08-E9B3-4324-B268-FD129BED6055}" type="pres">
      <dgm:prSet presAssocID="{714D2381-CF91-4A0A-915D-242BA0C5F308}" presName="hierChild2" presStyleCnt="0"/>
      <dgm:spPr/>
    </dgm:pt>
    <dgm:pt modelId="{50122064-E234-47D1-9390-4575F644A12A}" type="pres">
      <dgm:prSet presAssocID="{EE4E6B08-3A47-4FB8-901B-85EB93AEEE05}" presName="Name10" presStyleLbl="parChTrans1D2" presStyleIdx="0" presStyleCnt="3"/>
      <dgm:spPr/>
      <dgm:t>
        <a:bodyPr/>
        <a:lstStyle/>
        <a:p>
          <a:endParaRPr lang="es-ES"/>
        </a:p>
      </dgm:t>
    </dgm:pt>
    <dgm:pt modelId="{92CCFDB0-4D6B-4500-88C5-A12026FE02ED}" type="pres">
      <dgm:prSet presAssocID="{5240323E-E433-400C-8057-A781372F55DD}" presName="hierRoot2" presStyleCnt="0"/>
      <dgm:spPr/>
    </dgm:pt>
    <dgm:pt modelId="{3648DD26-F907-4B05-8AF2-261F1124FE6B}" type="pres">
      <dgm:prSet presAssocID="{5240323E-E433-400C-8057-A781372F55DD}" presName="composite2" presStyleCnt="0"/>
      <dgm:spPr/>
    </dgm:pt>
    <dgm:pt modelId="{41ABA03B-2ABA-4C3D-B325-67A4378A9C51}" type="pres">
      <dgm:prSet presAssocID="{5240323E-E433-400C-8057-A781372F55DD}" presName="background2" presStyleLbl="node2" presStyleIdx="0" presStyleCnt="3"/>
      <dgm:spPr/>
    </dgm:pt>
    <dgm:pt modelId="{BF77C008-3162-48D0-91F7-B0AC9EFD4C75}" type="pres">
      <dgm:prSet presAssocID="{5240323E-E433-400C-8057-A781372F55DD}" presName="text2" presStyleLbl="fgAcc2" presStyleIdx="0" presStyleCnt="3" custScaleX="108380" custLinFactNeighborY="-1333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027ACE5B-E4BD-4864-8264-666676C4C75E}" type="pres">
      <dgm:prSet presAssocID="{5240323E-E433-400C-8057-A781372F55DD}" presName="hierChild3" presStyleCnt="0"/>
      <dgm:spPr/>
    </dgm:pt>
    <dgm:pt modelId="{C1EF681E-91E7-4825-BA3E-21353CA584ED}" type="pres">
      <dgm:prSet presAssocID="{9CD55D6C-6359-40D1-B4F9-BEC614530DFC}" presName="Name17" presStyleLbl="parChTrans1D3" presStyleIdx="0" presStyleCnt="3"/>
      <dgm:spPr/>
      <dgm:t>
        <a:bodyPr/>
        <a:lstStyle/>
        <a:p>
          <a:endParaRPr lang="es-ES"/>
        </a:p>
      </dgm:t>
    </dgm:pt>
    <dgm:pt modelId="{1D9D8F2B-96E0-4B3D-84C5-18A39B6FF1B6}" type="pres">
      <dgm:prSet presAssocID="{3BA7717D-3418-4059-A0B3-15553E4CC3B8}" presName="hierRoot3" presStyleCnt="0"/>
      <dgm:spPr/>
    </dgm:pt>
    <dgm:pt modelId="{3F7BC574-741B-48F2-8C54-FFEF14732617}" type="pres">
      <dgm:prSet presAssocID="{3BA7717D-3418-4059-A0B3-15553E4CC3B8}" presName="composite3" presStyleCnt="0"/>
      <dgm:spPr/>
    </dgm:pt>
    <dgm:pt modelId="{DB812E97-620B-4B79-BD37-373645B2F7C5}" type="pres">
      <dgm:prSet presAssocID="{3BA7717D-3418-4059-A0B3-15553E4CC3B8}" presName="background3" presStyleLbl="node3" presStyleIdx="0" presStyleCnt="3"/>
      <dgm:spPr/>
    </dgm:pt>
    <dgm:pt modelId="{D0B11B7E-0BA0-4BAE-9D06-43495F3B114E}" type="pres">
      <dgm:prSet presAssocID="{3BA7717D-3418-4059-A0B3-15553E4CC3B8}" presName="text3" presStyleLbl="fgAcc3" presStyleIdx="0" presStyleCnt="3" custScaleX="147420" custScaleY="161540" custLinFactNeighborX="-10973" custLinFactNeighborY="368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AF24069E-DB15-4EF6-8CF7-98CCF2773672}" type="pres">
      <dgm:prSet presAssocID="{3BA7717D-3418-4059-A0B3-15553E4CC3B8}" presName="hierChild4" presStyleCnt="0"/>
      <dgm:spPr/>
    </dgm:pt>
    <dgm:pt modelId="{79A694DA-6F68-4EC4-B6A4-8871839D36A0}" type="pres">
      <dgm:prSet presAssocID="{3851DB98-9488-41D6-B879-F4ECDAB8C420}" presName="Name10" presStyleLbl="parChTrans1D2" presStyleIdx="1" presStyleCnt="3"/>
      <dgm:spPr/>
      <dgm:t>
        <a:bodyPr/>
        <a:lstStyle/>
        <a:p>
          <a:endParaRPr lang="es-ES"/>
        </a:p>
      </dgm:t>
    </dgm:pt>
    <dgm:pt modelId="{12620DE9-DEF5-49E7-9A93-DB587CF709E2}" type="pres">
      <dgm:prSet presAssocID="{532D7887-3F27-4672-A989-36B635FEB16C}" presName="hierRoot2" presStyleCnt="0"/>
      <dgm:spPr/>
    </dgm:pt>
    <dgm:pt modelId="{9AF489D6-25C3-49B4-BABE-55746F10BD5F}" type="pres">
      <dgm:prSet presAssocID="{532D7887-3F27-4672-A989-36B635FEB16C}" presName="composite2" presStyleCnt="0"/>
      <dgm:spPr/>
    </dgm:pt>
    <dgm:pt modelId="{4AEF997A-A68B-4F19-8663-A4EEA8A7CE68}" type="pres">
      <dgm:prSet presAssocID="{532D7887-3F27-4672-A989-36B635FEB16C}" presName="background2" presStyleLbl="node2" presStyleIdx="1" presStyleCnt="3"/>
      <dgm:spPr/>
    </dgm:pt>
    <dgm:pt modelId="{058A5254-486C-47F7-AFBD-6BE072AAB759}" type="pres">
      <dgm:prSet presAssocID="{532D7887-3F27-4672-A989-36B635FEB16C}" presName="text2" presStyleLbl="fgAcc2" presStyleIdx="1" presStyleCnt="3" custScaleX="12469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762A600D-63A1-4280-92C3-1B48D883135A}" type="pres">
      <dgm:prSet presAssocID="{532D7887-3F27-4672-A989-36B635FEB16C}" presName="hierChild3" presStyleCnt="0"/>
      <dgm:spPr/>
    </dgm:pt>
    <dgm:pt modelId="{9218718D-52FA-4DF6-9C2D-CD48971DB941}" type="pres">
      <dgm:prSet presAssocID="{DDDC5C72-F6C8-4AAE-86D7-B0BF955ACE74}" presName="Name17" presStyleLbl="parChTrans1D3" presStyleIdx="1" presStyleCnt="3"/>
      <dgm:spPr/>
      <dgm:t>
        <a:bodyPr/>
        <a:lstStyle/>
        <a:p>
          <a:endParaRPr lang="es-ES"/>
        </a:p>
      </dgm:t>
    </dgm:pt>
    <dgm:pt modelId="{65CA59F9-D7F8-48B1-83CE-7D08567BE49F}" type="pres">
      <dgm:prSet presAssocID="{080448F5-FE9C-4CBF-9110-B9EB0AD5867D}" presName="hierRoot3" presStyleCnt="0"/>
      <dgm:spPr/>
    </dgm:pt>
    <dgm:pt modelId="{C4D2DC6B-61CD-4CFC-941C-EFD99E2A8718}" type="pres">
      <dgm:prSet presAssocID="{080448F5-FE9C-4CBF-9110-B9EB0AD5867D}" presName="composite3" presStyleCnt="0"/>
      <dgm:spPr/>
    </dgm:pt>
    <dgm:pt modelId="{DDA5875A-58D3-43ED-977D-62221D2064DA}" type="pres">
      <dgm:prSet presAssocID="{080448F5-FE9C-4CBF-9110-B9EB0AD5867D}" presName="background3" presStyleLbl="node3" presStyleIdx="1" presStyleCnt="3"/>
      <dgm:spPr/>
    </dgm:pt>
    <dgm:pt modelId="{01CEB1E3-A580-462E-9FE1-D800ABC2947B}" type="pres">
      <dgm:prSet presAssocID="{080448F5-FE9C-4CBF-9110-B9EB0AD5867D}" presName="text3" presStyleLbl="fgAcc3" presStyleIdx="1" presStyleCnt="3" custAng="16200000" custScaleX="85551" custScaleY="114558" custLinFactNeighborX="-12563" custLinFactNeighborY="-21539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2728422F-4185-434F-A7B4-C9ECC1F79747}" type="pres">
      <dgm:prSet presAssocID="{080448F5-FE9C-4CBF-9110-B9EB0AD5867D}" presName="hierChild4" presStyleCnt="0"/>
      <dgm:spPr/>
    </dgm:pt>
    <dgm:pt modelId="{BD00B2D1-8FB9-4972-BFA7-2C9A9B747E2E}" type="pres">
      <dgm:prSet presAssocID="{A7380EB5-7900-401D-BFFC-17FD3B636C40}" presName="Name10" presStyleLbl="parChTrans1D2" presStyleIdx="2" presStyleCnt="3"/>
      <dgm:spPr/>
      <dgm:t>
        <a:bodyPr/>
        <a:lstStyle/>
        <a:p>
          <a:endParaRPr lang="es-ES"/>
        </a:p>
      </dgm:t>
    </dgm:pt>
    <dgm:pt modelId="{2401F77D-33EE-47E1-A2E2-CA3759EA88A2}" type="pres">
      <dgm:prSet presAssocID="{004108F4-A40E-483E-ACAE-7A8EA496E873}" presName="hierRoot2" presStyleCnt="0"/>
      <dgm:spPr/>
    </dgm:pt>
    <dgm:pt modelId="{86C089C4-996E-45BD-A695-B1D9DD2253C6}" type="pres">
      <dgm:prSet presAssocID="{004108F4-A40E-483E-ACAE-7A8EA496E873}" presName="composite2" presStyleCnt="0"/>
      <dgm:spPr/>
    </dgm:pt>
    <dgm:pt modelId="{F9E9B145-6991-40D1-82CE-8C840320EDD0}" type="pres">
      <dgm:prSet presAssocID="{004108F4-A40E-483E-ACAE-7A8EA496E873}" presName="background2" presStyleLbl="node2" presStyleIdx="2" presStyleCnt="3"/>
      <dgm:spPr/>
    </dgm:pt>
    <dgm:pt modelId="{569FBF36-D52F-42C0-B928-40E55DFD8F61}" type="pres">
      <dgm:prSet presAssocID="{004108F4-A40E-483E-ACAE-7A8EA496E873}" presName="text2" presStyleLbl="fgAcc2" presStyleIdx="2" presStyleCnt="3" custScaleX="10838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7E0F5EBD-E8A1-48A0-AAC6-1FA59200A7D0}" type="pres">
      <dgm:prSet presAssocID="{004108F4-A40E-483E-ACAE-7A8EA496E873}" presName="hierChild3" presStyleCnt="0"/>
      <dgm:spPr/>
    </dgm:pt>
    <dgm:pt modelId="{A9F97B74-8B72-4B59-9514-384CF72E3A77}" type="pres">
      <dgm:prSet presAssocID="{1A903AED-B18D-412D-A81F-A34A91048F6F}" presName="Name17" presStyleLbl="parChTrans1D3" presStyleIdx="2" presStyleCnt="3"/>
      <dgm:spPr/>
      <dgm:t>
        <a:bodyPr/>
        <a:lstStyle/>
        <a:p>
          <a:endParaRPr lang="es-ES"/>
        </a:p>
      </dgm:t>
    </dgm:pt>
    <dgm:pt modelId="{FAD3A0C9-F991-48EC-A0BB-CDCA33D5BE90}" type="pres">
      <dgm:prSet presAssocID="{1BDD92A0-0AF5-40B4-B2B5-FFD9F0591A88}" presName="hierRoot3" presStyleCnt="0"/>
      <dgm:spPr/>
    </dgm:pt>
    <dgm:pt modelId="{300F4F22-D5FE-4CDC-B707-6D8E32AD015E}" type="pres">
      <dgm:prSet presAssocID="{1BDD92A0-0AF5-40B4-B2B5-FFD9F0591A88}" presName="composite3" presStyleCnt="0"/>
      <dgm:spPr/>
    </dgm:pt>
    <dgm:pt modelId="{05644087-C130-4CED-BAF0-8BB2CC950801}" type="pres">
      <dgm:prSet presAssocID="{1BDD92A0-0AF5-40B4-B2B5-FFD9F0591A88}" presName="background3" presStyleLbl="node3" presStyleIdx="2" presStyleCnt="3"/>
      <dgm:spPr/>
    </dgm:pt>
    <dgm:pt modelId="{5820EA03-B9A0-4CC8-BCF0-4E1040399724}" type="pres">
      <dgm:prSet presAssocID="{1BDD92A0-0AF5-40B4-B2B5-FFD9F0591A88}" presName="text3" presStyleLbl="fgAcc3" presStyleIdx="2" presStyleCnt="3" custScaleX="108380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E82A108B-6F24-4109-B49B-D05ADCFCF4C3}" type="pres">
      <dgm:prSet presAssocID="{1BDD92A0-0AF5-40B4-B2B5-FFD9F0591A88}" presName="hierChild4" presStyleCnt="0"/>
      <dgm:spPr/>
    </dgm:pt>
  </dgm:ptLst>
  <dgm:cxnLst>
    <dgm:cxn modelId="{9A5ED8AE-E669-4CDB-AEFC-4021743BF29E}" type="presOf" srcId="{080448F5-FE9C-4CBF-9110-B9EB0AD5867D}" destId="{01CEB1E3-A580-462E-9FE1-D800ABC2947B}" srcOrd="0" destOrd="0" presId="urn:microsoft.com/office/officeart/2005/8/layout/hierarchy1"/>
    <dgm:cxn modelId="{02B73AFF-834E-4088-B1AD-C51C17AFE58E}" type="presOf" srcId="{532D7887-3F27-4672-A989-36B635FEB16C}" destId="{058A5254-486C-47F7-AFBD-6BE072AAB759}" srcOrd="0" destOrd="0" presId="urn:microsoft.com/office/officeart/2005/8/layout/hierarchy1"/>
    <dgm:cxn modelId="{87A90958-C3C6-44B9-8622-A0DC37EFA749}" type="presOf" srcId="{A7380EB5-7900-401D-BFFC-17FD3B636C40}" destId="{BD00B2D1-8FB9-4972-BFA7-2C9A9B747E2E}" srcOrd="0" destOrd="0" presId="urn:microsoft.com/office/officeart/2005/8/layout/hierarchy1"/>
    <dgm:cxn modelId="{FDE09D40-D0B5-4DFE-AA0C-4A80F0722FE0}" type="presOf" srcId="{714D2381-CF91-4A0A-915D-242BA0C5F308}" destId="{FDB9BA8E-D972-4490-BE01-9B9E3592F77F}" srcOrd="0" destOrd="0" presId="urn:microsoft.com/office/officeart/2005/8/layout/hierarchy1"/>
    <dgm:cxn modelId="{5C83C5E2-446F-45D8-93FF-E231BF91B3AC}" srcId="{5240323E-E433-400C-8057-A781372F55DD}" destId="{3BA7717D-3418-4059-A0B3-15553E4CC3B8}" srcOrd="0" destOrd="0" parTransId="{9CD55D6C-6359-40D1-B4F9-BEC614530DFC}" sibTransId="{14537F44-34BB-4F97-8A8D-12C6713043BF}"/>
    <dgm:cxn modelId="{36901792-AE37-4E80-A855-CD205244E1F8}" srcId="{714D2381-CF91-4A0A-915D-242BA0C5F308}" destId="{532D7887-3F27-4672-A989-36B635FEB16C}" srcOrd="1" destOrd="0" parTransId="{3851DB98-9488-41D6-B879-F4ECDAB8C420}" sibTransId="{42FC98A2-272E-47CD-95B5-F6F5D6F98CC0}"/>
    <dgm:cxn modelId="{7D9AE160-D533-4DAA-B0A0-20DE9F731593}" srcId="{714D2381-CF91-4A0A-915D-242BA0C5F308}" destId="{5240323E-E433-400C-8057-A781372F55DD}" srcOrd="0" destOrd="0" parTransId="{EE4E6B08-3A47-4FB8-901B-85EB93AEEE05}" sibTransId="{7A30D926-2E5D-48B4-8336-FF3531D091EC}"/>
    <dgm:cxn modelId="{63EC75FE-4D05-4D2B-BC45-DA0159F17C34}" type="presOf" srcId="{DDDC5C72-F6C8-4AAE-86D7-B0BF955ACE74}" destId="{9218718D-52FA-4DF6-9C2D-CD48971DB941}" srcOrd="0" destOrd="0" presId="urn:microsoft.com/office/officeart/2005/8/layout/hierarchy1"/>
    <dgm:cxn modelId="{C04B8D43-EE1A-40C8-9520-77DD3C720C8D}" type="presOf" srcId="{3BA7717D-3418-4059-A0B3-15553E4CC3B8}" destId="{D0B11B7E-0BA0-4BAE-9D06-43495F3B114E}" srcOrd="0" destOrd="0" presId="urn:microsoft.com/office/officeart/2005/8/layout/hierarchy1"/>
    <dgm:cxn modelId="{52C0BD83-2B45-47F4-81B2-69004C7EFC4F}" type="presOf" srcId="{3851DB98-9488-41D6-B879-F4ECDAB8C420}" destId="{79A694DA-6F68-4EC4-B6A4-8871839D36A0}" srcOrd="0" destOrd="0" presId="urn:microsoft.com/office/officeart/2005/8/layout/hierarchy1"/>
    <dgm:cxn modelId="{D09E1626-DCEC-42DC-A256-7D78A4C5306A}" type="presOf" srcId="{004108F4-A40E-483E-ACAE-7A8EA496E873}" destId="{569FBF36-D52F-42C0-B928-40E55DFD8F61}" srcOrd="0" destOrd="0" presId="urn:microsoft.com/office/officeart/2005/8/layout/hierarchy1"/>
    <dgm:cxn modelId="{C7D49036-72F0-4F9E-9972-9E0D72D010DD}" srcId="{D625FDD6-D156-424E-BC12-60E48227F862}" destId="{714D2381-CF91-4A0A-915D-242BA0C5F308}" srcOrd="0" destOrd="0" parTransId="{F410D32A-E2D1-44CF-BC10-0D196209EA91}" sibTransId="{3C23FAB4-A054-4BB2-93B5-2F26BE9DE621}"/>
    <dgm:cxn modelId="{59A82560-8E52-4A38-B1C3-37F031ED8B6A}" type="presOf" srcId="{9CD55D6C-6359-40D1-B4F9-BEC614530DFC}" destId="{C1EF681E-91E7-4825-BA3E-21353CA584ED}" srcOrd="0" destOrd="0" presId="urn:microsoft.com/office/officeart/2005/8/layout/hierarchy1"/>
    <dgm:cxn modelId="{F3F6A301-091B-4A45-9D82-9050CB35B0B3}" type="presOf" srcId="{D625FDD6-D156-424E-BC12-60E48227F862}" destId="{80907459-5E6B-4E6E-9F6F-D025171FEB19}" srcOrd="0" destOrd="0" presId="urn:microsoft.com/office/officeart/2005/8/layout/hierarchy1"/>
    <dgm:cxn modelId="{D702A0D6-D7C3-4A3B-B407-0B474F689580}" srcId="{714D2381-CF91-4A0A-915D-242BA0C5F308}" destId="{004108F4-A40E-483E-ACAE-7A8EA496E873}" srcOrd="2" destOrd="0" parTransId="{A7380EB5-7900-401D-BFFC-17FD3B636C40}" sibTransId="{9103D43A-1536-40A2-962F-AB0A79BA2000}"/>
    <dgm:cxn modelId="{115BB215-3D14-4895-BCFE-C4E7ED3E1595}" type="presOf" srcId="{5240323E-E433-400C-8057-A781372F55DD}" destId="{BF77C008-3162-48D0-91F7-B0AC9EFD4C75}" srcOrd="0" destOrd="0" presId="urn:microsoft.com/office/officeart/2005/8/layout/hierarchy1"/>
    <dgm:cxn modelId="{D749F0C7-2DA0-420E-A85F-970933719ABF}" srcId="{532D7887-3F27-4672-A989-36B635FEB16C}" destId="{080448F5-FE9C-4CBF-9110-B9EB0AD5867D}" srcOrd="0" destOrd="0" parTransId="{DDDC5C72-F6C8-4AAE-86D7-B0BF955ACE74}" sibTransId="{DADB04A8-D530-4C06-81A2-3757EDD0EAB1}"/>
    <dgm:cxn modelId="{C21AE102-27B4-44FD-A4FF-426263AFA662}" type="presOf" srcId="{1BDD92A0-0AF5-40B4-B2B5-FFD9F0591A88}" destId="{5820EA03-B9A0-4CC8-BCF0-4E1040399724}" srcOrd="0" destOrd="0" presId="urn:microsoft.com/office/officeart/2005/8/layout/hierarchy1"/>
    <dgm:cxn modelId="{32204809-D99E-482B-96EF-18D9B7FE46A6}" type="presOf" srcId="{EE4E6B08-3A47-4FB8-901B-85EB93AEEE05}" destId="{50122064-E234-47D1-9390-4575F644A12A}" srcOrd="0" destOrd="0" presId="urn:microsoft.com/office/officeart/2005/8/layout/hierarchy1"/>
    <dgm:cxn modelId="{60319511-5E80-477D-BAF4-2220B36EFE51}" srcId="{004108F4-A40E-483E-ACAE-7A8EA496E873}" destId="{1BDD92A0-0AF5-40B4-B2B5-FFD9F0591A88}" srcOrd="0" destOrd="0" parTransId="{1A903AED-B18D-412D-A81F-A34A91048F6F}" sibTransId="{ABEEB8E2-2518-4439-983D-B140B6D85695}"/>
    <dgm:cxn modelId="{74813BD7-83DE-464A-9F58-F2D0EED973A7}" type="presOf" srcId="{1A903AED-B18D-412D-A81F-A34A91048F6F}" destId="{A9F97B74-8B72-4B59-9514-384CF72E3A77}" srcOrd="0" destOrd="0" presId="urn:microsoft.com/office/officeart/2005/8/layout/hierarchy1"/>
    <dgm:cxn modelId="{D601B23D-36D7-4A83-BE9C-3289B3A8000B}" type="presParOf" srcId="{80907459-5E6B-4E6E-9F6F-D025171FEB19}" destId="{177FC3B4-3A17-4FAE-A9EA-73E6E10A7619}" srcOrd="0" destOrd="0" presId="urn:microsoft.com/office/officeart/2005/8/layout/hierarchy1"/>
    <dgm:cxn modelId="{C32FBCFA-DE01-4DF0-8288-F3A76DA750EC}" type="presParOf" srcId="{177FC3B4-3A17-4FAE-A9EA-73E6E10A7619}" destId="{D51100EA-1BAD-4CF8-82C8-AC235AC5B8A7}" srcOrd="0" destOrd="0" presId="urn:microsoft.com/office/officeart/2005/8/layout/hierarchy1"/>
    <dgm:cxn modelId="{26319F9F-5801-492E-88D3-30E2723BBEB6}" type="presParOf" srcId="{D51100EA-1BAD-4CF8-82C8-AC235AC5B8A7}" destId="{CB07ACF5-0F1C-40B2-84B2-58688B9E5F05}" srcOrd="0" destOrd="0" presId="urn:microsoft.com/office/officeart/2005/8/layout/hierarchy1"/>
    <dgm:cxn modelId="{A6AC29FA-CDB4-4F16-AE88-2B48E184E1D4}" type="presParOf" srcId="{D51100EA-1BAD-4CF8-82C8-AC235AC5B8A7}" destId="{FDB9BA8E-D972-4490-BE01-9B9E3592F77F}" srcOrd="1" destOrd="0" presId="urn:microsoft.com/office/officeart/2005/8/layout/hierarchy1"/>
    <dgm:cxn modelId="{B450B17D-B4FA-4B3C-8F99-7C2F8101E713}" type="presParOf" srcId="{177FC3B4-3A17-4FAE-A9EA-73E6E10A7619}" destId="{9FF04F08-E9B3-4324-B268-FD129BED6055}" srcOrd="1" destOrd="0" presId="urn:microsoft.com/office/officeart/2005/8/layout/hierarchy1"/>
    <dgm:cxn modelId="{D16687E7-BAF1-49B8-AF54-B1D524B7672F}" type="presParOf" srcId="{9FF04F08-E9B3-4324-B268-FD129BED6055}" destId="{50122064-E234-47D1-9390-4575F644A12A}" srcOrd="0" destOrd="0" presId="urn:microsoft.com/office/officeart/2005/8/layout/hierarchy1"/>
    <dgm:cxn modelId="{3793D757-266F-4004-92E6-41085C07A279}" type="presParOf" srcId="{9FF04F08-E9B3-4324-B268-FD129BED6055}" destId="{92CCFDB0-4D6B-4500-88C5-A12026FE02ED}" srcOrd="1" destOrd="0" presId="urn:microsoft.com/office/officeart/2005/8/layout/hierarchy1"/>
    <dgm:cxn modelId="{5EC8B497-5FB5-4866-9987-2BC3B1457E21}" type="presParOf" srcId="{92CCFDB0-4D6B-4500-88C5-A12026FE02ED}" destId="{3648DD26-F907-4B05-8AF2-261F1124FE6B}" srcOrd="0" destOrd="0" presId="urn:microsoft.com/office/officeart/2005/8/layout/hierarchy1"/>
    <dgm:cxn modelId="{A4A9701F-2F6D-4E00-BE74-B4DF74D8DCD8}" type="presParOf" srcId="{3648DD26-F907-4B05-8AF2-261F1124FE6B}" destId="{41ABA03B-2ABA-4C3D-B325-67A4378A9C51}" srcOrd="0" destOrd="0" presId="urn:microsoft.com/office/officeart/2005/8/layout/hierarchy1"/>
    <dgm:cxn modelId="{D0B568D0-EBAC-4F30-8CB7-49D3E204146F}" type="presParOf" srcId="{3648DD26-F907-4B05-8AF2-261F1124FE6B}" destId="{BF77C008-3162-48D0-91F7-B0AC9EFD4C75}" srcOrd="1" destOrd="0" presId="urn:microsoft.com/office/officeart/2005/8/layout/hierarchy1"/>
    <dgm:cxn modelId="{B5B1B424-31A8-4101-A67D-91EAF85CA744}" type="presParOf" srcId="{92CCFDB0-4D6B-4500-88C5-A12026FE02ED}" destId="{027ACE5B-E4BD-4864-8264-666676C4C75E}" srcOrd="1" destOrd="0" presId="urn:microsoft.com/office/officeart/2005/8/layout/hierarchy1"/>
    <dgm:cxn modelId="{F23AD0C0-DFF2-440D-B7C4-23DCF4C705C8}" type="presParOf" srcId="{027ACE5B-E4BD-4864-8264-666676C4C75E}" destId="{C1EF681E-91E7-4825-BA3E-21353CA584ED}" srcOrd="0" destOrd="0" presId="urn:microsoft.com/office/officeart/2005/8/layout/hierarchy1"/>
    <dgm:cxn modelId="{84507A11-101D-461A-B636-159BE811B939}" type="presParOf" srcId="{027ACE5B-E4BD-4864-8264-666676C4C75E}" destId="{1D9D8F2B-96E0-4B3D-84C5-18A39B6FF1B6}" srcOrd="1" destOrd="0" presId="urn:microsoft.com/office/officeart/2005/8/layout/hierarchy1"/>
    <dgm:cxn modelId="{B29F3403-F9C1-4395-B4E7-CA576E1D1523}" type="presParOf" srcId="{1D9D8F2B-96E0-4B3D-84C5-18A39B6FF1B6}" destId="{3F7BC574-741B-48F2-8C54-FFEF14732617}" srcOrd="0" destOrd="0" presId="urn:microsoft.com/office/officeart/2005/8/layout/hierarchy1"/>
    <dgm:cxn modelId="{AFABE934-73AD-4E80-8632-3154603E5532}" type="presParOf" srcId="{3F7BC574-741B-48F2-8C54-FFEF14732617}" destId="{DB812E97-620B-4B79-BD37-373645B2F7C5}" srcOrd="0" destOrd="0" presId="urn:microsoft.com/office/officeart/2005/8/layout/hierarchy1"/>
    <dgm:cxn modelId="{42320FA3-C873-48A9-939C-18D575573BC8}" type="presParOf" srcId="{3F7BC574-741B-48F2-8C54-FFEF14732617}" destId="{D0B11B7E-0BA0-4BAE-9D06-43495F3B114E}" srcOrd="1" destOrd="0" presId="urn:microsoft.com/office/officeart/2005/8/layout/hierarchy1"/>
    <dgm:cxn modelId="{B0617F3F-FF91-47CD-B390-F93BE75D1AE3}" type="presParOf" srcId="{1D9D8F2B-96E0-4B3D-84C5-18A39B6FF1B6}" destId="{AF24069E-DB15-4EF6-8CF7-98CCF2773672}" srcOrd="1" destOrd="0" presId="urn:microsoft.com/office/officeart/2005/8/layout/hierarchy1"/>
    <dgm:cxn modelId="{9B2DA7D6-B4F6-4560-9D90-3ED52CC357CE}" type="presParOf" srcId="{9FF04F08-E9B3-4324-B268-FD129BED6055}" destId="{79A694DA-6F68-4EC4-B6A4-8871839D36A0}" srcOrd="2" destOrd="0" presId="urn:microsoft.com/office/officeart/2005/8/layout/hierarchy1"/>
    <dgm:cxn modelId="{3DE03D5C-CD55-4DF7-BFE9-EE27CD8C7CA5}" type="presParOf" srcId="{9FF04F08-E9B3-4324-B268-FD129BED6055}" destId="{12620DE9-DEF5-49E7-9A93-DB587CF709E2}" srcOrd="3" destOrd="0" presId="urn:microsoft.com/office/officeart/2005/8/layout/hierarchy1"/>
    <dgm:cxn modelId="{DEC09FAD-A42D-41AB-8065-28D96EE02962}" type="presParOf" srcId="{12620DE9-DEF5-49E7-9A93-DB587CF709E2}" destId="{9AF489D6-25C3-49B4-BABE-55746F10BD5F}" srcOrd="0" destOrd="0" presId="urn:microsoft.com/office/officeart/2005/8/layout/hierarchy1"/>
    <dgm:cxn modelId="{780B4515-A844-47FA-88C2-48BF509F49D5}" type="presParOf" srcId="{9AF489D6-25C3-49B4-BABE-55746F10BD5F}" destId="{4AEF997A-A68B-4F19-8663-A4EEA8A7CE68}" srcOrd="0" destOrd="0" presId="urn:microsoft.com/office/officeart/2005/8/layout/hierarchy1"/>
    <dgm:cxn modelId="{CD5C0494-E422-46C1-80D0-09637523A2BE}" type="presParOf" srcId="{9AF489D6-25C3-49B4-BABE-55746F10BD5F}" destId="{058A5254-486C-47F7-AFBD-6BE072AAB759}" srcOrd="1" destOrd="0" presId="urn:microsoft.com/office/officeart/2005/8/layout/hierarchy1"/>
    <dgm:cxn modelId="{3F831A6F-3F06-40F8-89CD-44C503BEF95E}" type="presParOf" srcId="{12620DE9-DEF5-49E7-9A93-DB587CF709E2}" destId="{762A600D-63A1-4280-92C3-1B48D883135A}" srcOrd="1" destOrd="0" presId="urn:microsoft.com/office/officeart/2005/8/layout/hierarchy1"/>
    <dgm:cxn modelId="{C4201278-18EA-4D00-8EFC-012E4F3CA7B9}" type="presParOf" srcId="{762A600D-63A1-4280-92C3-1B48D883135A}" destId="{9218718D-52FA-4DF6-9C2D-CD48971DB941}" srcOrd="0" destOrd="0" presId="urn:microsoft.com/office/officeart/2005/8/layout/hierarchy1"/>
    <dgm:cxn modelId="{5291A4FC-5700-48BD-BA19-ECA2F07900BA}" type="presParOf" srcId="{762A600D-63A1-4280-92C3-1B48D883135A}" destId="{65CA59F9-D7F8-48B1-83CE-7D08567BE49F}" srcOrd="1" destOrd="0" presId="urn:microsoft.com/office/officeart/2005/8/layout/hierarchy1"/>
    <dgm:cxn modelId="{6D66B2A0-4D0D-4317-B39B-AD5E553B05DF}" type="presParOf" srcId="{65CA59F9-D7F8-48B1-83CE-7D08567BE49F}" destId="{C4D2DC6B-61CD-4CFC-941C-EFD99E2A8718}" srcOrd="0" destOrd="0" presId="urn:microsoft.com/office/officeart/2005/8/layout/hierarchy1"/>
    <dgm:cxn modelId="{F323AB67-B38C-4C3D-9939-39435DB4287D}" type="presParOf" srcId="{C4D2DC6B-61CD-4CFC-941C-EFD99E2A8718}" destId="{DDA5875A-58D3-43ED-977D-62221D2064DA}" srcOrd="0" destOrd="0" presId="urn:microsoft.com/office/officeart/2005/8/layout/hierarchy1"/>
    <dgm:cxn modelId="{31ED92ED-A9F1-443B-8F69-CD8CAAB7B4F6}" type="presParOf" srcId="{C4D2DC6B-61CD-4CFC-941C-EFD99E2A8718}" destId="{01CEB1E3-A580-462E-9FE1-D800ABC2947B}" srcOrd="1" destOrd="0" presId="urn:microsoft.com/office/officeart/2005/8/layout/hierarchy1"/>
    <dgm:cxn modelId="{5757A866-5FBD-4982-9DA7-0DA34167A86C}" type="presParOf" srcId="{65CA59F9-D7F8-48B1-83CE-7D08567BE49F}" destId="{2728422F-4185-434F-A7B4-C9ECC1F79747}" srcOrd="1" destOrd="0" presId="urn:microsoft.com/office/officeart/2005/8/layout/hierarchy1"/>
    <dgm:cxn modelId="{8BB76999-7022-4C69-85B6-22C8B0E6AEE6}" type="presParOf" srcId="{9FF04F08-E9B3-4324-B268-FD129BED6055}" destId="{BD00B2D1-8FB9-4972-BFA7-2C9A9B747E2E}" srcOrd="4" destOrd="0" presId="urn:microsoft.com/office/officeart/2005/8/layout/hierarchy1"/>
    <dgm:cxn modelId="{8F4F556F-B0EF-43AE-B035-33475DAEF0D7}" type="presParOf" srcId="{9FF04F08-E9B3-4324-B268-FD129BED6055}" destId="{2401F77D-33EE-47E1-A2E2-CA3759EA88A2}" srcOrd="5" destOrd="0" presId="urn:microsoft.com/office/officeart/2005/8/layout/hierarchy1"/>
    <dgm:cxn modelId="{D2F0C87B-F4A6-4C5A-A463-B20B2AC572ED}" type="presParOf" srcId="{2401F77D-33EE-47E1-A2E2-CA3759EA88A2}" destId="{86C089C4-996E-45BD-A695-B1D9DD2253C6}" srcOrd="0" destOrd="0" presId="urn:microsoft.com/office/officeart/2005/8/layout/hierarchy1"/>
    <dgm:cxn modelId="{32FBD769-70D8-466B-B885-039137BD3F55}" type="presParOf" srcId="{86C089C4-996E-45BD-A695-B1D9DD2253C6}" destId="{F9E9B145-6991-40D1-82CE-8C840320EDD0}" srcOrd="0" destOrd="0" presId="urn:microsoft.com/office/officeart/2005/8/layout/hierarchy1"/>
    <dgm:cxn modelId="{B5326936-BC46-4B3A-89E6-6DEDE25E3041}" type="presParOf" srcId="{86C089C4-996E-45BD-A695-B1D9DD2253C6}" destId="{569FBF36-D52F-42C0-B928-40E55DFD8F61}" srcOrd="1" destOrd="0" presId="urn:microsoft.com/office/officeart/2005/8/layout/hierarchy1"/>
    <dgm:cxn modelId="{D5630E2F-C4A0-40C7-9E1C-DD4DDC695891}" type="presParOf" srcId="{2401F77D-33EE-47E1-A2E2-CA3759EA88A2}" destId="{7E0F5EBD-E8A1-48A0-AAC6-1FA59200A7D0}" srcOrd="1" destOrd="0" presId="urn:microsoft.com/office/officeart/2005/8/layout/hierarchy1"/>
    <dgm:cxn modelId="{88EF1845-A596-4E2A-A67B-5607DC92EA3A}" type="presParOf" srcId="{7E0F5EBD-E8A1-48A0-AAC6-1FA59200A7D0}" destId="{A9F97B74-8B72-4B59-9514-384CF72E3A77}" srcOrd="0" destOrd="0" presId="urn:microsoft.com/office/officeart/2005/8/layout/hierarchy1"/>
    <dgm:cxn modelId="{9B5EE832-CD59-4816-BF37-EFB6A0A24404}" type="presParOf" srcId="{7E0F5EBD-E8A1-48A0-AAC6-1FA59200A7D0}" destId="{FAD3A0C9-F991-48EC-A0BB-CDCA33D5BE90}" srcOrd="1" destOrd="0" presId="urn:microsoft.com/office/officeart/2005/8/layout/hierarchy1"/>
    <dgm:cxn modelId="{851823BC-CB08-45EF-B6CB-18FA3963FDFC}" type="presParOf" srcId="{FAD3A0C9-F991-48EC-A0BB-CDCA33D5BE90}" destId="{300F4F22-D5FE-4CDC-B707-6D8E32AD015E}" srcOrd="0" destOrd="0" presId="urn:microsoft.com/office/officeart/2005/8/layout/hierarchy1"/>
    <dgm:cxn modelId="{3C79F7D1-4C96-4016-B969-87299A3FC35D}" type="presParOf" srcId="{300F4F22-D5FE-4CDC-B707-6D8E32AD015E}" destId="{05644087-C130-4CED-BAF0-8BB2CC950801}" srcOrd="0" destOrd="0" presId="urn:microsoft.com/office/officeart/2005/8/layout/hierarchy1"/>
    <dgm:cxn modelId="{DD87DD58-13B8-4F44-9802-DFCF41800343}" type="presParOf" srcId="{300F4F22-D5FE-4CDC-B707-6D8E32AD015E}" destId="{5820EA03-B9A0-4CC8-BCF0-4E1040399724}" srcOrd="1" destOrd="0" presId="urn:microsoft.com/office/officeart/2005/8/layout/hierarchy1"/>
    <dgm:cxn modelId="{1966FF7D-8C88-460D-859A-3AB4C4A6EF86}" type="presParOf" srcId="{FAD3A0C9-F991-48EC-A0BB-CDCA33D5BE90}" destId="{E82A108B-6F24-4109-B49B-D05ADCFCF4C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625FDD6-D156-424E-BC12-60E48227F862}" type="doc">
      <dgm:prSet loTypeId="urn:microsoft.com/office/officeart/2005/8/layout/hierarchy1" loCatId="hierarchy" qsTypeId="urn:microsoft.com/office/officeart/2005/8/quickstyle/simple2" qsCatId="simple" csTypeId="urn:microsoft.com/office/officeart/2005/8/colors/accent3_5" csCatId="accent3" phldr="1"/>
      <dgm:spPr/>
      <dgm:t>
        <a:bodyPr/>
        <a:lstStyle/>
        <a:p>
          <a:endParaRPr lang="es-CO"/>
        </a:p>
      </dgm:t>
    </dgm:pt>
    <dgm:pt modelId="{714D2381-CF91-4A0A-915D-242BA0C5F308}">
      <dgm:prSet phldrT="[Texto]"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s-CO" sz="1800" b="1" dirty="0" smtClean="0"/>
            <a:t>Capacitación Comunidad educativa  en Gestión del riesgo.</a:t>
          </a:r>
          <a:endParaRPr lang="es-CO" sz="1800" b="1" dirty="0"/>
        </a:p>
      </dgm:t>
    </dgm:pt>
    <dgm:pt modelId="{F410D32A-E2D1-44CF-BC10-0D196209EA91}" type="parTrans" cxnId="{C7D49036-72F0-4F9E-9972-9E0D72D010DD}">
      <dgm:prSet/>
      <dgm:spPr/>
      <dgm:t>
        <a:bodyPr/>
        <a:lstStyle/>
        <a:p>
          <a:endParaRPr lang="es-CO"/>
        </a:p>
      </dgm:t>
    </dgm:pt>
    <dgm:pt modelId="{3C23FAB4-A054-4BB2-93B5-2F26BE9DE621}" type="sibTrans" cxnId="{C7D49036-72F0-4F9E-9972-9E0D72D010DD}">
      <dgm:prSet/>
      <dgm:spPr/>
      <dgm:t>
        <a:bodyPr/>
        <a:lstStyle/>
        <a:p>
          <a:endParaRPr lang="es-CO"/>
        </a:p>
      </dgm:t>
    </dgm:pt>
    <dgm:pt modelId="{3BA7717D-3418-4059-A0B3-15553E4CC3B8}">
      <dgm:prSet phldrT="[Texto]"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s-CO" sz="1800" b="1" dirty="0" smtClean="0">
              <a:solidFill>
                <a:srgbClr val="FF0000"/>
              </a:solidFill>
            </a:rPr>
            <a:t>Refrescamientos de como actuar en emergencias docentes y estudiantes</a:t>
          </a:r>
          <a:endParaRPr lang="es-CO" sz="1800" b="1" dirty="0">
            <a:solidFill>
              <a:srgbClr val="FF0000"/>
            </a:solidFill>
          </a:endParaRPr>
        </a:p>
      </dgm:t>
    </dgm:pt>
    <dgm:pt modelId="{9CD55D6C-6359-40D1-B4F9-BEC614530DFC}" type="parTrans" cxnId="{5C83C5E2-446F-45D8-93FF-E231BF91B3AC}">
      <dgm:prSet/>
      <dgm:spPr/>
      <dgm:t>
        <a:bodyPr/>
        <a:lstStyle/>
        <a:p>
          <a:endParaRPr lang="es-CO"/>
        </a:p>
      </dgm:t>
    </dgm:pt>
    <dgm:pt modelId="{14537F44-34BB-4F97-8A8D-12C6713043BF}" type="sibTrans" cxnId="{5C83C5E2-446F-45D8-93FF-E231BF91B3AC}">
      <dgm:prSet/>
      <dgm:spPr/>
      <dgm:t>
        <a:bodyPr/>
        <a:lstStyle/>
        <a:p>
          <a:endParaRPr lang="es-CO"/>
        </a:p>
      </dgm:t>
    </dgm:pt>
    <dgm:pt modelId="{532D7887-3F27-4672-A989-36B635FEB16C}">
      <dgm:prSet phldrT="[Texto]"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s-CO" sz="1800" b="1" dirty="0" smtClean="0"/>
            <a:t>SOLIDARIDAD</a:t>
          </a:r>
          <a:endParaRPr lang="es-CO" sz="1800" b="1" dirty="0"/>
        </a:p>
      </dgm:t>
    </dgm:pt>
    <dgm:pt modelId="{3851DB98-9488-41D6-B879-F4ECDAB8C420}" type="parTrans" cxnId="{36901792-AE37-4E80-A855-CD205244E1F8}">
      <dgm:prSet/>
      <dgm:spPr/>
      <dgm:t>
        <a:bodyPr/>
        <a:lstStyle/>
        <a:p>
          <a:endParaRPr lang="es-CO"/>
        </a:p>
      </dgm:t>
    </dgm:pt>
    <dgm:pt modelId="{42FC98A2-272E-47CD-95B5-F6F5D6F98CC0}" type="sibTrans" cxnId="{36901792-AE37-4E80-A855-CD205244E1F8}">
      <dgm:prSet/>
      <dgm:spPr/>
      <dgm:t>
        <a:bodyPr/>
        <a:lstStyle/>
        <a:p>
          <a:endParaRPr lang="es-CO"/>
        </a:p>
      </dgm:t>
    </dgm:pt>
    <dgm:pt modelId="{004108F4-A40E-483E-ACAE-7A8EA496E873}">
      <dgm:prSet phldrT="[Texto]"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s-CO" sz="1800" b="1" dirty="0" smtClean="0"/>
            <a:t>En casa</a:t>
          </a:r>
          <a:endParaRPr lang="es-CO" sz="1800" b="1" dirty="0"/>
        </a:p>
      </dgm:t>
    </dgm:pt>
    <dgm:pt modelId="{A7380EB5-7900-401D-BFFC-17FD3B636C40}" type="parTrans" cxnId="{D702A0D6-D7C3-4A3B-B407-0B474F689580}">
      <dgm:prSet/>
      <dgm:spPr/>
      <dgm:t>
        <a:bodyPr/>
        <a:lstStyle/>
        <a:p>
          <a:endParaRPr lang="es-CO"/>
        </a:p>
      </dgm:t>
    </dgm:pt>
    <dgm:pt modelId="{9103D43A-1536-40A2-962F-AB0A79BA2000}" type="sibTrans" cxnId="{D702A0D6-D7C3-4A3B-B407-0B474F689580}">
      <dgm:prSet/>
      <dgm:spPr/>
      <dgm:t>
        <a:bodyPr/>
        <a:lstStyle/>
        <a:p>
          <a:endParaRPr lang="es-CO"/>
        </a:p>
      </dgm:t>
    </dgm:pt>
    <dgm:pt modelId="{1BDD92A0-0AF5-40B4-B2B5-FFD9F0591A88}">
      <dgm:prSet phldrT="[Texto]"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s-CO" sz="1800" b="1" dirty="0" smtClean="0">
              <a:solidFill>
                <a:srgbClr val="FF0000"/>
              </a:solidFill>
            </a:rPr>
            <a:t>Realización de planes familiares de gestión del riesgo</a:t>
          </a:r>
          <a:endParaRPr lang="es-CO" sz="1800" b="1" dirty="0">
            <a:solidFill>
              <a:srgbClr val="FF0000"/>
            </a:solidFill>
          </a:endParaRPr>
        </a:p>
      </dgm:t>
    </dgm:pt>
    <dgm:pt modelId="{1A903AED-B18D-412D-A81F-A34A91048F6F}" type="parTrans" cxnId="{60319511-5E80-477D-BAF4-2220B36EFE51}">
      <dgm:prSet/>
      <dgm:spPr/>
      <dgm:t>
        <a:bodyPr/>
        <a:lstStyle/>
        <a:p>
          <a:endParaRPr lang="es-CO"/>
        </a:p>
      </dgm:t>
    </dgm:pt>
    <dgm:pt modelId="{ABEEB8E2-2518-4439-983D-B140B6D85695}" type="sibTrans" cxnId="{60319511-5E80-477D-BAF4-2220B36EFE51}">
      <dgm:prSet/>
      <dgm:spPr/>
      <dgm:t>
        <a:bodyPr/>
        <a:lstStyle/>
        <a:p>
          <a:endParaRPr lang="es-CO"/>
        </a:p>
      </dgm:t>
    </dgm:pt>
    <dgm:pt modelId="{5240323E-E433-400C-8057-A781372F55DD}">
      <dgm:prSet phldrT="[Texto]"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s-CO" sz="1800" b="1" dirty="0" smtClean="0"/>
            <a:t>En la institución</a:t>
          </a:r>
          <a:endParaRPr lang="es-CO" sz="1800" b="1" dirty="0"/>
        </a:p>
      </dgm:t>
    </dgm:pt>
    <dgm:pt modelId="{7A30D926-2E5D-48B4-8336-FF3531D091EC}" type="sibTrans" cxnId="{7D9AE160-D533-4DAA-B0A0-20DE9F731593}">
      <dgm:prSet/>
      <dgm:spPr/>
      <dgm:t>
        <a:bodyPr/>
        <a:lstStyle/>
        <a:p>
          <a:endParaRPr lang="es-CO"/>
        </a:p>
      </dgm:t>
    </dgm:pt>
    <dgm:pt modelId="{EE4E6B08-3A47-4FB8-901B-85EB93AEEE05}" type="parTrans" cxnId="{7D9AE160-D533-4DAA-B0A0-20DE9F731593}">
      <dgm:prSet/>
      <dgm:spPr/>
      <dgm:t>
        <a:bodyPr/>
        <a:lstStyle/>
        <a:p>
          <a:endParaRPr lang="es-CO"/>
        </a:p>
      </dgm:t>
    </dgm:pt>
    <dgm:pt modelId="{080448F5-FE9C-4CBF-9110-B9EB0AD5867D}">
      <dgm:prSet phldrT="[Texto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CO" sz="1800" b="1" dirty="0">
            <a:solidFill>
              <a:srgbClr val="FF0000"/>
            </a:solidFill>
          </a:endParaRPr>
        </a:p>
      </dgm:t>
    </dgm:pt>
    <dgm:pt modelId="{DADB04A8-D530-4C06-81A2-3757EDD0EAB1}" type="sibTrans" cxnId="{D749F0C7-2DA0-420E-A85F-970933719ABF}">
      <dgm:prSet/>
      <dgm:spPr/>
      <dgm:t>
        <a:bodyPr/>
        <a:lstStyle/>
        <a:p>
          <a:endParaRPr lang="es-CO"/>
        </a:p>
      </dgm:t>
    </dgm:pt>
    <dgm:pt modelId="{DDDC5C72-F6C8-4AAE-86D7-B0BF955ACE74}" type="parTrans" cxnId="{D749F0C7-2DA0-420E-A85F-970933719ABF}">
      <dgm:prSet/>
      <dgm:spPr/>
      <dgm:t>
        <a:bodyPr/>
        <a:lstStyle/>
        <a:p>
          <a:endParaRPr lang="es-CO"/>
        </a:p>
      </dgm:t>
    </dgm:pt>
    <dgm:pt modelId="{80907459-5E6B-4E6E-9F6F-D025171FEB19}" type="pres">
      <dgm:prSet presAssocID="{D625FDD6-D156-424E-BC12-60E48227F86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177FC3B4-3A17-4FAE-A9EA-73E6E10A7619}" type="pres">
      <dgm:prSet presAssocID="{714D2381-CF91-4A0A-915D-242BA0C5F308}" presName="hierRoot1" presStyleCnt="0"/>
      <dgm:spPr/>
    </dgm:pt>
    <dgm:pt modelId="{D51100EA-1BAD-4CF8-82C8-AC235AC5B8A7}" type="pres">
      <dgm:prSet presAssocID="{714D2381-CF91-4A0A-915D-242BA0C5F308}" presName="composite" presStyleCnt="0"/>
      <dgm:spPr/>
    </dgm:pt>
    <dgm:pt modelId="{CB07ACF5-0F1C-40B2-84B2-58688B9E5F05}" type="pres">
      <dgm:prSet presAssocID="{714D2381-CF91-4A0A-915D-242BA0C5F308}" presName="background" presStyleLbl="node0" presStyleIdx="0" presStyleCnt="1"/>
      <dgm:spPr/>
    </dgm:pt>
    <dgm:pt modelId="{FDB9BA8E-D972-4490-BE01-9B9E3592F77F}" type="pres">
      <dgm:prSet presAssocID="{714D2381-CF91-4A0A-915D-242BA0C5F308}" presName="text" presStyleLbl="fgAcc0" presStyleIdx="0" presStyleCnt="1" custScaleX="367107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9FF04F08-E9B3-4324-B268-FD129BED6055}" type="pres">
      <dgm:prSet presAssocID="{714D2381-CF91-4A0A-915D-242BA0C5F308}" presName="hierChild2" presStyleCnt="0"/>
      <dgm:spPr/>
    </dgm:pt>
    <dgm:pt modelId="{50122064-E234-47D1-9390-4575F644A12A}" type="pres">
      <dgm:prSet presAssocID="{EE4E6B08-3A47-4FB8-901B-85EB93AEEE05}" presName="Name10" presStyleLbl="parChTrans1D2" presStyleIdx="0" presStyleCnt="3"/>
      <dgm:spPr/>
      <dgm:t>
        <a:bodyPr/>
        <a:lstStyle/>
        <a:p>
          <a:endParaRPr lang="es-ES"/>
        </a:p>
      </dgm:t>
    </dgm:pt>
    <dgm:pt modelId="{92CCFDB0-4D6B-4500-88C5-A12026FE02ED}" type="pres">
      <dgm:prSet presAssocID="{5240323E-E433-400C-8057-A781372F55DD}" presName="hierRoot2" presStyleCnt="0"/>
      <dgm:spPr/>
    </dgm:pt>
    <dgm:pt modelId="{3648DD26-F907-4B05-8AF2-261F1124FE6B}" type="pres">
      <dgm:prSet presAssocID="{5240323E-E433-400C-8057-A781372F55DD}" presName="composite2" presStyleCnt="0"/>
      <dgm:spPr/>
    </dgm:pt>
    <dgm:pt modelId="{41ABA03B-2ABA-4C3D-B325-67A4378A9C51}" type="pres">
      <dgm:prSet presAssocID="{5240323E-E433-400C-8057-A781372F55DD}" presName="background2" presStyleLbl="node2" presStyleIdx="0" presStyleCnt="3"/>
      <dgm:spPr/>
    </dgm:pt>
    <dgm:pt modelId="{BF77C008-3162-48D0-91F7-B0AC9EFD4C75}" type="pres">
      <dgm:prSet presAssocID="{5240323E-E433-400C-8057-A781372F55DD}" presName="text2" presStyleLbl="fgAcc2" presStyleIdx="0" presStyleCnt="3" custScaleX="108380" custLinFactNeighborY="-1333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027ACE5B-E4BD-4864-8264-666676C4C75E}" type="pres">
      <dgm:prSet presAssocID="{5240323E-E433-400C-8057-A781372F55DD}" presName="hierChild3" presStyleCnt="0"/>
      <dgm:spPr/>
    </dgm:pt>
    <dgm:pt modelId="{C1EF681E-91E7-4825-BA3E-21353CA584ED}" type="pres">
      <dgm:prSet presAssocID="{9CD55D6C-6359-40D1-B4F9-BEC614530DFC}" presName="Name17" presStyleLbl="parChTrans1D3" presStyleIdx="0" presStyleCnt="3"/>
      <dgm:spPr/>
      <dgm:t>
        <a:bodyPr/>
        <a:lstStyle/>
        <a:p>
          <a:endParaRPr lang="es-ES"/>
        </a:p>
      </dgm:t>
    </dgm:pt>
    <dgm:pt modelId="{1D9D8F2B-96E0-4B3D-84C5-18A39B6FF1B6}" type="pres">
      <dgm:prSet presAssocID="{3BA7717D-3418-4059-A0B3-15553E4CC3B8}" presName="hierRoot3" presStyleCnt="0"/>
      <dgm:spPr/>
    </dgm:pt>
    <dgm:pt modelId="{3F7BC574-741B-48F2-8C54-FFEF14732617}" type="pres">
      <dgm:prSet presAssocID="{3BA7717D-3418-4059-A0B3-15553E4CC3B8}" presName="composite3" presStyleCnt="0"/>
      <dgm:spPr/>
    </dgm:pt>
    <dgm:pt modelId="{DB812E97-620B-4B79-BD37-373645B2F7C5}" type="pres">
      <dgm:prSet presAssocID="{3BA7717D-3418-4059-A0B3-15553E4CC3B8}" presName="background3" presStyleLbl="node3" presStyleIdx="0" presStyleCnt="3"/>
      <dgm:spPr/>
    </dgm:pt>
    <dgm:pt modelId="{D0B11B7E-0BA0-4BAE-9D06-43495F3B114E}" type="pres">
      <dgm:prSet presAssocID="{3BA7717D-3418-4059-A0B3-15553E4CC3B8}" presName="text3" presStyleLbl="fgAcc3" presStyleIdx="0" presStyleCnt="3" custScaleX="133213" custScaleY="158748" custLinFactNeighborX="-10973" custLinFactNeighborY="368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AF24069E-DB15-4EF6-8CF7-98CCF2773672}" type="pres">
      <dgm:prSet presAssocID="{3BA7717D-3418-4059-A0B3-15553E4CC3B8}" presName="hierChild4" presStyleCnt="0"/>
      <dgm:spPr/>
    </dgm:pt>
    <dgm:pt modelId="{79A694DA-6F68-4EC4-B6A4-8871839D36A0}" type="pres">
      <dgm:prSet presAssocID="{3851DB98-9488-41D6-B879-F4ECDAB8C420}" presName="Name10" presStyleLbl="parChTrans1D2" presStyleIdx="1" presStyleCnt="3"/>
      <dgm:spPr/>
      <dgm:t>
        <a:bodyPr/>
        <a:lstStyle/>
        <a:p>
          <a:endParaRPr lang="es-ES"/>
        </a:p>
      </dgm:t>
    </dgm:pt>
    <dgm:pt modelId="{12620DE9-DEF5-49E7-9A93-DB587CF709E2}" type="pres">
      <dgm:prSet presAssocID="{532D7887-3F27-4672-A989-36B635FEB16C}" presName="hierRoot2" presStyleCnt="0"/>
      <dgm:spPr/>
    </dgm:pt>
    <dgm:pt modelId="{9AF489D6-25C3-49B4-BABE-55746F10BD5F}" type="pres">
      <dgm:prSet presAssocID="{532D7887-3F27-4672-A989-36B635FEB16C}" presName="composite2" presStyleCnt="0"/>
      <dgm:spPr/>
    </dgm:pt>
    <dgm:pt modelId="{4AEF997A-A68B-4F19-8663-A4EEA8A7CE68}" type="pres">
      <dgm:prSet presAssocID="{532D7887-3F27-4672-A989-36B635FEB16C}" presName="background2" presStyleLbl="node2" presStyleIdx="1" presStyleCnt="3"/>
      <dgm:spPr/>
    </dgm:pt>
    <dgm:pt modelId="{058A5254-486C-47F7-AFBD-6BE072AAB759}" type="pres">
      <dgm:prSet presAssocID="{532D7887-3F27-4672-A989-36B635FEB16C}" presName="text2" presStyleLbl="fgAcc2" presStyleIdx="1" presStyleCnt="3" custScaleX="12469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762A600D-63A1-4280-92C3-1B48D883135A}" type="pres">
      <dgm:prSet presAssocID="{532D7887-3F27-4672-A989-36B635FEB16C}" presName="hierChild3" presStyleCnt="0"/>
      <dgm:spPr/>
    </dgm:pt>
    <dgm:pt modelId="{9218718D-52FA-4DF6-9C2D-CD48971DB941}" type="pres">
      <dgm:prSet presAssocID="{DDDC5C72-F6C8-4AAE-86D7-B0BF955ACE74}" presName="Name17" presStyleLbl="parChTrans1D3" presStyleIdx="1" presStyleCnt="3"/>
      <dgm:spPr/>
      <dgm:t>
        <a:bodyPr/>
        <a:lstStyle/>
        <a:p>
          <a:endParaRPr lang="es-ES"/>
        </a:p>
      </dgm:t>
    </dgm:pt>
    <dgm:pt modelId="{65CA59F9-D7F8-48B1-83CE-7D08567BE49F}" type="pres">
      <dgm:prSet presAssocID="{080448F5-FE9C-4CBF-9110-B9EB0AD5867D}" presName="hierRoot3" presStyleCnt="0"/>
      <dgm:spPr/>
    </dgm:pt>
    <dgm:pt modelId="{C4D2DC6B-61CD-4CFC-941C-EFD99E2A8718}" type="pres">
      <dgm:prSet presAssocID="{080448F5-FE9C-4CBF-9110-B9EB0AD5867D}" presName="composite3" presStyleCnt="0"/>
      <dgm:spPr/>
    </dgm:pt>
    <dgm:pt modelId="{DDA5875A-58D3-43ED-977D-62221D2064DA}" type="pres">
      <dgm:prSet presAssocID="{080448F5-FE9C-4CBF-9110-B9EB0AD5867D}" presName="background3" presStyleLbl="node3" presStyleIdx="1" presStyleCnt="3"/>
      <dgm:spPr/>
    </dgm:pt>
    <dgm:pt modelId="{01CEB1E3-A580-462E-9FE1-D800ABC2947B}" type="pres">
      <dgm:prSet presAssocID="{080448F5-FE9C-4CBF-9110-B9EB0AD5867D}" presName="text3" presStyleLbl="fgAcc3" presStyleIdx="1" presStyleCnt="3" custScaleX="132691" custScaleY="126174" custLinFactNeighborX="-5455" custLinFactNeighborY="-1174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2728422F-4185-434F-A7B4-C9ECC1F79747}" type="pres">
      <dgm:prSet presAssocID="{080448F5-FE9C-4CBF-9110-B9EB0AD5867D}" presName="hierChild4" presStyleCnt="0"/>
      <dgm:spPr/>
    </dgm:pt>
    <dgm:pt modelId="{BD00B2D1-8FB9-4972-BFA7-2C9A9B747E2E}" type="pres">
      <dgm:prSet presAssocID="{A7380EB5-7900-401D-BFFC-17FD3B636C40}" presName="Name10" presStyleLbl="parChTrans1D2" presStyleIdx="2" presStyleCnt="3"/>
      <dgm:spPr/>
      <dgm:t>
        <a:bodyPr/>
        <a:lstStyle/>
        <a:p>
          <a:endParaRPr lang="es-ES"/>
        </a:p>
      </dgm:t>
    </dgm:pt>
    <dgm:pt modelId="{2401F77D-33EE-47E1-A2E2-CA3759EA88A2}" type="pres">
      <dgm:prSet presAssocID="{004108F4-A40E-483E-ACAE-7A8EA496E873}" presName="hierRoot2" presStyleCnt="0"/>
      <dgm:spPr/>
    </dgm:pt>
    <dgm:pt modelId="{86C089C4-996E-45BD-A695-B1D9DD2253C6}" type="pres">
      <dgm:prSet presAssocID="{004108F4-A40E-483E-ACAE-7A8EA496E873}" presName="composite2" presStyleCnt="0"/>
      <dgm:spPr/>
    </dgm:pt>
    <dgm:pt modelId="{F9E9B145-6991-40D1-82CE-8C840320EDD0}" type="pres">
      <dgm:prSet presAssocID="{004108F4-A40E-483E-ACAE-7A8EA496E873}" presName="background2" presStyleLbl="node2" presStyleIdx="2" presStyleCnt="3"/>
      <dgm:spPr/>
    </dgm:pt>
    <dgm:pt modelId="{569FBF36-D52F-42C0-B928-40E55DFD8F61}" type="pres">
      <dgm:prSet presAssocID="{004108F4-A40E-483E-ACAE-7A8EA496E873}" presName="text2" presStyleLbl="fgAcc2" presStyleIdx="2" presStyleCnt="3" custScaleX="10838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7E0F5EBD-E8A1-48A0-AAC6-1FA59200A7D0}" type="pres">
      <dgm:prSet presAssocID="{004108F4-A40E-483E-ACAE-7A8EA496E873}" presName="hierChild3" presStyleCnt="0"/>
      <dgm:spPr/>
    </dgm:pt>
    <dgm:pt modelId="{A9F97B74-8B72-4B59-9514-384CF72E3A77}" type="pres">
      <dgm:prSet presAssocID="{1A903AED-B18D-412D-A81F-A34A91048F6F}" presName="Name17" presStyleLbl="parChTrans1D3" presStyleIdx="2" presStyleCnt="3"/>
      <dgm:spPr/>
      <dgm:t>
        <a:bodyPr/>
        <a:lstStyle/>
        <a:p>
          <a:endParaRPr lang="es-ES"/>
        </a:p>
      </dgm:t>
    </dgm:pt>
    <dgm:pt modelId="{FAD3A0C9-F991-48EC-A0BB-CDCA33D5BE90}" type="pres">
      <dgm:prSet presAssocID="{1BDD92A0-0AF5-40B4-B2B5-FFD9F0591A88}" presName="hierRoot3" presStyleCnt="0"/>
      <dgm:spPr/>
    </dgm:pt>
    <dgm:pt modelId="{300F4F22-D5FE-4CDC-B707-6D8E32AD015E}" type="pres">
      <dgm:prSet presAssocID="{1BDD92A0-0AF5-40B4-B2B5-FFD9F0591A88}" presName="composite3" presStyleCnt="0"/>
      <dgm:spPr/>
    </dgm:pt>
    <dgm:pt modelId="{05644087-C130-4CED-BAF0-8BB2CC950801}" type="pres">
      <dgm:prSet presAssocID="{1BDD92A0-0AF5-40B4-B2B5-FFD9F0591A88}" presName="background3" presStyleLbl="node3" presStyleIdx="2" presStyleCnt="3"/>
      <dgm:spPr/>
    </dgm:pt>
    <dgm:pt modelId="{5820EA03-B9A0-4CC8-BCF0-4E1040399724}" type="pres">
      <dgm:prSet presAssocID="{1BDD92A0-0AF5-40B4-B2B5-FFD9F0591A88}" presName="text3" presStyleLbl="fgAcc3" presStyleIdx="2" presStyleCnt="3" custScaleX="108380" custScaleY="150785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E82A108B-6F24-4109-B49B-D05ADCFCF4C3}" type="pres">
      <dgm:prSet presAssocID="{1BDD92A0-0AF5-40B4-B2B5-FFD9F0591A88}" presName="hierChild4" presStyleCnt="0"/>
      <dgm:spPr/>
    </dgm:pt>
  </dgm:ptLst>
  <dgm:cxnLst>
    <dgm:cxn modelId="{A0229648-ABA1-4DEE-8567-2EC8D8162415}" type="presOf" srcId="{004108F4-A40E-483E-ACAE-7A8EA496E873}" destId="{569FBF36-D52F-42C0-B928-40E55DFD8F61}" srcOrd="0" destOrd="0" presId="urn:microsoft.com/office/officeart/2005/8/layout/hierarchy1"/>
    <dgm:cxn modelId="{B8FD7F0C-D6FD-44F3-A783-485F7F6AFA89}" type="presOf" srcId="{A7380EB5-7900-401D-BFFC-17FD3B636C40}" destId="{BD00B2D1-8FB9-4972-BFA7-2C9A9B747E2E}" srcOrd="0" destOrd="0" presId="urn:microsoft.com/office/officeart/2005/8/layout/hierarchy1"/>
    <dgm:cxn modelId="{E1FC8C3D-8988-449D-93F2-3ABF76412624}" type="presOf" srcId="{3BA7717D-3418-4059-A0B3-15553E4CC3B8}" destId="{D0B11B7E-0BA0-4BAE-9D06-43495F3B114E}" srcOrd="0" destOrd="0" presId="urn:microsoft.com/office/officeart/2005/8/layout/hierarchy1"/>
    <dgm:cxn modelId="{2A8D93C8-935E-4506-BF08-C6EF0BCCF557}" type="presOf" srcId="{5240323E-E433-400C-8057-A781372F55DD}" destId="{BF77C008-3162-48D0-91F7-B0AC9EFD4C75}" srcOrd="0" destOrd="0" presId="urn:microsoft.com/office/officeart/2005/8/layout/hierarchy1"/>
    <dgm:cxn modelId="{5C83C5E2-446F-45D8-93FF-E231BF91B3AC}" srcId="{5240323E-E433-400C-8057-A781372F55DD}" destId="{3BA7717D-3418-4059-A0B3-15553E4CC3B8}" srcOrd="0" destOrd="0" parTransId="{9CD55D6C-6359-40D1-B4F9-BEC614530DFC}" sibTransId="{14537F44-34BB-4F97-8A8D-12C6713043BF}"/>
    <dgm:cxn modelId="{D68E1FFF-6006-4260-966F-117CB4E3AE70}" type="presOf" srcId="{D625FDD6-D156-424E-BC12-60E48227F862}" destId="{80907459-5E6B-4E6E-9F6F-D025171FEB19}" srcOrd="0" destOrd="0" presId="urn:microsoft.com/office/officeart/2005/8/layout/hierarchy1"/>
    <dgm:cxn modelId="{36901792-AE37-4E80-A855-CD205244E1F8}" srcId="{714D2381-CF91-4A0A-915D-242BA0C5F308}" destId="{532D7887-3F27-4672-A989-36B635FEB16C}" srcOrd="1" destOrd="0" parTransId="{3851DB98-9488-41D6-B879-F4ECDAB8C420}" sibTransId="{42FC98A2-272E-47CD-95B5-F6F5D6F98CC0}"/>
    <dgm:cxn modelId="{FDCFB4C6-B39E-4F26-B46B-BADFBFFE78F5}" type="presOf" srcId="{532D7887-3F27-4672-A989-36B635FEB16C}" destId="{058A5254-486C-47F7-AFBD-6BE072AAB759}" srcOrd="0" destOrd="0" presId="urn:microsoft.com/office/officeart/2005/8/layout/hierarchy1"/>
    <dgm:cxn modelId="{7D9AE160-D533-4DAA-B0A0-20DE9F731593}" srcId="{714D2381-CF91-4A0A-915D-242BA0C5F308}" destId="{5240323E-E433-400C-8057-A781372F55DD}" srcOrd="0" destOrd="0" parTransId="{EE4E6B08-3A47-4FB8-901B-85EB93AEEE05}" sibTransId="{7A30D926-2E5D-48B4-8336-FF3531D091EC}"/>
    <dgm:cxn modelId="{E245E2D2-4459-44A5-91E1-69C528B22CF7}" type="presOf" srcId="{714D2381-CF91-4A0A-915D-242BA0C5F308}" destId="{FDB9BA8E-D972-4490-BE01-9B9E3592F77F}" srcOrd="0" destOrd="0" presId="urn:microsoft.com/office/officeart/2005/8/layout/hierarchy1"/>
    <dgm:cxn modelId="{3328C95E-11E5-49A2-B6C2-DDF5D9C0FA8A}" type="presOf" srcId="{080448F5-FE9C-4CBF-9110-B9EB0AD5867D}" destId="{01CEB1E3-A580-462E-9FE1-D800ABC2947B}" srcOrd="0" destOrd="0" presId="urn:microsoft.com/office/officeart/2005/8/layout/hierarchy1"/>
    <dgm:cxn modelId="{C7D49036-72F0-4F9E-9972-9E0D72D010DD}" srcId="{D625FDD6-D156-424E-BC12-60E48227F862}" destId="{714D2381-CF91-4A0A-915D-242BA0C5F308}" srcOrd="0" destOrd="0" parTransId="{F410D32A-E2D1-44CF-BC10-0D196209EA91}" sibTransId="{3C23FAB4-A054-4BB2-93B5-2F26BE9DE621}"/>
    <dgm:cxn modelId="{D702A0D6-D7C3-4A3B-B407-0B474F689580}" srcId="{714D2381-CF91-4A0A-915D-242BA0C5F308}" destId="{004108F4-A40E-483E-ACAE-7A8EA496E873}" srcOrd="2" destOrd="0" parTransId="{A7380EB5-7900-401D-BFFC-17FD3B636C40}" sibTransId="{9103D43A-1536-40A2-962F-AB0A79BA2000}"/>
    <dgm:cxn modelId="{A2BE6B24-EF60-4770-9449-77A8E2FFE204}" type="presOf" srcId="{3851DB98-9488-41D6-B879-F4ECDAB8C420}" destId="{79A694DA-6F68-4EC4-B6A4-8871839D36A0}" srcOrd="0" destOrd="0" presId="urn:microsoft.com/office/officeart/2005/8/layout/hierarchy1"/>
    <dgm:cxn modelId="{136AC0F6-077A-43CE-AF34-9851220B8F11}" type="presOf" srcId="{1A903AED-B18D-412D-A81F-A34A91048F6F}" destId="{A9F97B74-8B72-4B59-9514-384CF72E3A77}" srcOrd="0" destOrd="0" presId="urn:microsoft.com/office/officeart/2005/8/layout/hierarchy1"/>
    <dgm:cxn modelId="{6DD24507-6154-4F3C-AAF5-072AABFCCB89}" type="presOf" srcId="{DDDC5C72-F6C8-4AAE-86D7-B0BF955ACE74}" destId="{9218718D-52FA-4DF6-9C2D-CD48971DB941}" srcOrd="0" destOrd="0" presId="urn:microsoft.com/office/officeart/2005/8/layout/hierarchy1"/>
    <dgm:cxn modelId="{D749F0C7-2DA0-420E-A85F-970933719ABF}" srcId="{532D7887-3F27-4672-A989-36B635FEB16C}" destId="{080448F5-FE9C-4CBF-9110-B9EB0AD5867D}" srcOrd="0" destOrd="0" parTransId="{DDDC5C72-F6C8-4AAE-86D7-B0BF955ACE74}" sibTransId="{DADB04A8-D530-4C06-81A2-3757EDD0EAB1}"/>
    <dgm:cxn modelId="{58D9B78D-8BB1-4A4A-A331-4510ABF9DF14}" type="presOf" srcId="{EE4E6B08-3A47-4FB8-901B-85EB93AEEE05}" destId="{50122064-E234-47D1-9390-4575F644A12A}" srcOrd="0" destOrd="0" presId="urn:microsoft.com/office/officeart/2005/8/layout/hierarchy1"/>
    <dgm:cxn modelId="{06F644F5-B855-4CAC-A798-DBE2A0DC04A9}" type="presOf" srcId="{9CD55D6C-6359-40D1-B4F9-BEC614530DFC}" destId="{C1EF681E-91E7-4825-BA3E-21353CA584ED}" srcOrd="0" destOrd="0" presId="urn:microsoft.com/office/officeart/2005/8/layout/hierarchy1"/>
    <dgm:cxn modelId="{236FE239-0F12-44E6-9E3A-761459325CFF}" type="presOf" srcId="{1BDD92A0-0AF5-40B4-B2B5-FFD9F0591A88}" destId="{5820EA03-B9A0-4CC8-BCF0-4E1040399724}" srcOrd="0" destOrd="0" presId="urn:microsoft.com/office/officeart/2005/8/layout/hierarchy1"/>
    <dgm:cxn modelId="{60319511-5E80-477D-BAF4-2220B36EFE51}" srcId="{004108F4-A40E-483E-ACAE-7A8EA496E873}" destId="{1BDD92A0-0AF5-40B4-B2B5-FFD9F0591A88}" srcOrd="0" destOrd="0" parTransId="{1A903AED-B18D-412D-A81F-A34A91048F6F}" sibTransId="{ABEEB8E2-2518-4439-983D-B140B6D85695}"/>
    <dgm:cxn modelId="{24103C61-D6D7-482D-840E-4DBD4109F7F6}" type="presParOf" srcId="{80907459-5E6B-4E6E-9F6F-D025171FEB19}" destId="{177FC3B4-3A17-4FAE-A9EA-73E6E10A7619}" srcOrd="0" destOrd="0" presId="urn:microsoft.com/office/officeart/2005/8/layout/hierarchy1"/>
    <dgm:cxn modelId="{61B3A80B-E5BA-43A9-B391-91B903BD625D}" type="presParOf" srcId="{177FC3B4-3A17-4FAE-A9EA-73E6E10A7619}" destId="{D51100EA-1BAD-4CF8-82C8-AC235AC5B8A7}" srcOrd="0" destOrd="0" presId="urn:microsoft.com/office/officeart/2005/8/layout/hierarchy1"/>
    <dgm:cxn modelId="{2732B352-921C-4868-8DF2-3DAC0F499E1E}" type="presParOf" srcId="{D51100EA-1BAD-4CF8-82C8-AC235AC5B8A7}" destId="{CB07ACF5-0F1C-40B2-84B2-58688B9E5F05}" srcOrd="0" destOrd="0" presId="urn:microsoft.com/office/officeart/2005/8/layout/hierarchy1"/>
    <dgm:cxn modelId="{D183E25B-FF62-41BF-B8F7-2EACE7FD0848}" type="presParOf" srcId="{D51100EA-1BAD-4CF8-82C8-AC235AC5B8A7}" destId="{FDB9BA8E-D972-4490-BE01-9B9E3592F77F}" srcOrd="1" destOrd="0" presId="urn:microsoft.com/office/officeart/2005/8/layout/hierarchy1"/>
    <dgm:cxn modelId="{B3C9D531-B475-458F-9FF7-EDC8E807A467}" type="presParOf" srcId="{177FC3B4-3A17-4FAE-A9EA-73E6E10A7619}" destId="{9FF04F08-E9B3-4324-B268-FD129BED6055}" srcOrd="1" destOrd="0" presId="urn:microsoft.com/office/officeart/2005/8/layout/hierarchy1"/>
    <dgm:cxn modelId="{CEA9CAA5-572D-459A-A7EA-2589905C70A4}" type="presParOf" srcId="{9FF04F08-E9B3-4324-B268-FD129BED6055}" destId="{50122064-E234-47D1-9390-4575F644A12A}" srcOrd="0" destOrd="0" presId="urn:microsoft.com/office/officeart/2005/8/layout/hierarchy1"/>
    <dgm:cxn modelId="{1D5B3322-3A90-412C-ADC8-BCE8C316B028}" type="presParOf" srcId="{9FF04F08-E9B3-4324-B268-FD129BED6055}" destId="{92CCFDB0-4D6B-4500-88C5-A12026FE02ED}" srcOrd="1" destOrd="0" presId="urn:microsoft.com/office/officeart/2005/8/layout/hierarchy1"/>
    <dgm:cxn modelId="{F13660B5-F257-4721-9D69-CE4AF45E06CC}" type="presParOf" srcId="{92CCFDB0-4D6B-4500-88C5-A12026FE02ED}" destId="{3648DD26-F907-4B05-8AF2-261F1124FE6B}" srcOrd="0" destOrd="0" presId="urn:microsoft.com/office/officeart/2005/8/layout/hierarchy1"/>
    <dgm:cxn modelId="{344DE8E9-5363-49A9-AD55-DDADB0623C0F}" type="presParOf" srcId="{3648DD26-F907-4B05-8AF2-261F1124FE6B}" destId="{41ABA03B-2ABA-4C3D-B325-67A4378A9C51}" srcOrd="0" destOrd="0" presId="urn:microsoft.com/office/officeart/2005/8/layout/hierarchy1"/>
    <dgm:cxn modelId="{D3689777-F0F5-4574-B9BC-58937F9E925F}" type="presParOf" srcId="{3648DD26-F907-4B05-8AF2-261F1124FE6B}" destId="{BF77C008-3162-48D0-91F7-B0AC9EFD4C75}" srcOrd="1" destOrd="0" presId="urn:microsoft.com/office/officeart/2005/8/layout/hierarchy1"/>
    <dgm:cxn modelId="{151AD31F-1466-4BEF-9C04-0E45D88166FE}" type="presParOf" srcId="{92CCFDB0-4D6B-4500-88C5-A12026FE02ED}" destId="{027ACE5B-E4BD-4864-8264-666676C4C75E}" srcOrd="1" destOrd="0" presId="urn:microsoft.com/office/officeart/2005/8/layout/hierarchy1"/>
    <dgm:cxn modelId="{BE681EB6-7527-4350-8CA7-86F9BB37150B}" type="presParOf" srcId="{027ACE5B-E4BD-4864-8264-666676C4C75E}" destId="{C1EF681E-91E7-4825-BA3E-21353CA584ED}" srcOrd="0" destOrd="0" presId="urn:microsoft.com/office/officeart/2005/8/layout/hierarchy1"/>
    <dgm:cxn modelId="{2502AE72-E99F-4AE4-8A00-D527591D02AC}" type="presParOf" srcId="{027ACE5B-E4BD-4864-8264-666676C4C75E}" destId="{1D9D8F2B-96E0-4B3D-84C5-18A39B6FF1B6}" srcOrd="1" destOrd="0" presId="urn:microsoft.com/office/officeart/2005/8/layout/hierarchy1"/>
    <dgm:cxn modelId="{D68F54CD-5EAA-4233-AC86-423DD5F7ED9E}" type="presParOf" srcId="{1D9D8F2B-96E0-4B3D-84C5-18A39B6FF1B6}" destId="{3F7BC574-741B-48F2-8C54-FFEF14732617}" srcOrd="0" destOrd="0" presId="urn:microsoft.com/office/officeart/2005/8/layout/hierarchy1"/>
    <dgm:cxn modelId="{19D82F0F-9AF8-4C94-8254-E69A3EC75F6D}" type="presParOf" srcId="{3F7BC574-741B-48F2-8C54-FFEF14732617}" destId="{DB812E97-620B-4B79-BD37-373645B2F7C5}" srcOrd="0" destOrd="0" presId="urn:microsoft.com/office/officeart/2005/8/layout/hierarchy1"/>
    <dgm:cxn modelId="{4776F6F3-251E-4535-BF25-7BE8FAB8AECF}" type="presParOf" srcId="{3F7BC574-741B-48F2-8C54-FFEF14732617}" destId="{D0B11B7E-0BA0-4BAE-9D06-43495F3B114E}" srcOrd="1" destOrd="0" presId="urn:microsoft.com/office/officeart/2005/8/layout/hierarchy1"/>
    <dgm:cxn modelId="{22D3D669-74F0-468B-AF8E-9F38AB068095}" type="presParOf" srcId="{1D9D8F2B-96E0-4B3D-84C5-18A39B6FF1B6}" destId="{AF24069E-DB15-4EF6-8CF7-98CCF2773672}" srcOrd="1" destOrd="0" presId="urn:microsoft.com/office/officeart/2005/8/layout/hierarchy1"/>
    <dgm:cxn modelId="{54912CDE-5E46-4E93-839C-63515DB7622B}" type="presParOf" srcId="{9FF04F08-E9B3-4324-B268-FD129BED6055}" destId="{79A694DA-6F68-4EC4-B6A4-8871839D36A0}" srcOrd="2" destOrd="0" presId="urn:microsoft.com/office/officeart/2005/8/layout/hierarchy1"/>
    <dgm:cxn modelId="{6CFAE706-A2ED-451A-8B13-9E15A6BF4E8A}" type="presParOf" srcId="{9FF04F08-E9B3-4324-B268-FD129BED6055}" destId="{12620DE9-DEF5-49E7-9A93-DB587CF709E2}" srcOrd="3" destOrd="0" presId="urn:microsoft.com/office/officeart/2005/8/layout/hierarchy1"/>
    <dgm:cxn modelId="{5920E3BD-BAB5-4CA3-9091-B3283BD76A02}" type="presParOf" srcId="{12620DE9-DEF5-49E7-9A93-DB587CF709E2}" destId="{9AF489D6-25C3-49B4-BABE-55746F10BD5F}" srcOrd="0" destOrd="0" presId="urn:microsoft.com/office/officeart/2005/8/layout/hierarchy1"/>
    <dgm:cxn modelId="{8417F293-B156-49D2-B682-078F91C2BA13}" type="presParOf" srcId="{9AF489D6-25C3-49B4-BABE-55746F10BD5F}" destId="{4AEF997A-A68B-4F19-8663-A4EEA8A7CE68}" srcOrd="0" destOrd="0" presId="urn:microsoft.com/office/officeart/2005/8/layout/hierarchy1"/>
    <dgm:cxn modelId="{915E18B0-DA60-4291-852C-29F5764EFDA5}" type="presParOf" srcId="{9AF489D6-25C3-49B4-BABE-55746F10BD5F}" destId="{058A5254-486C-47F7-AFBD-6BE072AAB759}" srcOrd="1" destOrd="0" presId="urn:microsoft.com/office/officeart/2005/8/layout/hierarchy1"/>
    <dgm:cxn modelId="{16BE1BFB-601F-4EB1-90B7-295F345B285B}" type="presParOf" srcId="{12620DE9-DEF5-49E7-9A93-DB587CF709E2}" destId="{762A600D-63A1-4280-92C3-1B48D883135A}" srcOrd="1" destOrd="0" presId="urn:microsoft.com/office/officeart/2005/8/layout/hierarchy1"/>
    <dgm:cxn modelId="{946CDA92-259C-47B1-BEAA-BAD1243F227A}" type="presParOf" srcId="{762A600D-63A1-4280-92C3-1B48D883135A}" destId="{9218718D-52FA-4DF6-9C2D-CD48971DB941}" srcOrd="0" destOrd="0" presId="urn:microsoft.com/office/officeart/2005/8/layout/hierarchy1"/>
    <dgm:cxn modelId="{83B501F0-D3A9-405B-90EC-491CAB76EFCD}" type="presParOf" srcId="{762A600D-63A1-4280-92C3-1B48D883135A}" destId="{65CA59F9-D7F8-48B1-83CE-7D08567BE49F}" srcOrd="1" destOrd="0" presId="urn:microsoft.com/office/officeart/2005/8/layout/hierarchy1"/>
    <dgm:cxn modelId="{433E643D-10F2-4770-A95A-9CB0EC2A10DE}" type="presParOf" srcId="{65CA59F9-D7F8-48B1-83CE-7D08567BE49F}" destId="{C4D2DC6B-61CD-4CFC-941C-EFD99E2A8718}" srcOrd="0" destOrd="0" presId="urn:microsoft.com/office/officeart/2005/8/layout/hierarchy1"/>
    <dgm:cxn modelId="{F9E55ADD-52A5-42C9-B9DF-CFB42CA6EF62}" type="presParOf" srcId="{C4D2DC6B-61CD-4CFC-941C-EFD99E2A8718}" destId="{DDA5875A-58D3-43ED-977D-62221D2064DA}" srcOrd="0" destOrd="0" presId="urn:microsoft.com/office/officeart/2005/8/layout/hierarchy1"/>
    <dgm:cxn modelId="{58040EF4-6B7F-4B6F-A1C6-7B9FE601379B}" type="presParOf" srcId="{C4D2DC6B-61CD-4CFC-941C-EFD99E2A8718}" destId="{01CEB1E3-A580-462E-9FE1-D800ABC2947B}" srcOrd="1" destOrd="0" presId="urn:microsoft.com/office/officeart/2005/8/layout/hierarchy1"/>
    <dgm:cxn modelId="{9D6F7563-B49A-4BDB-81C9-44CAB4C5F1A8}" type="presParOf" srcId="{65CA59F9-D7F8-48B1-83CE-7D08567BE49F}" destId="{2728422F-4185-434F-A7B4-C9ECC1F79747}" srcOrd="1" destOrd="0" presId="urn:microsoft.com/office/officeart/2005/8/layout/hierarchy1"/>
    <dgm:cxn modelId="{BEDA9B72-0563-4E42-8820-223E2FD546DB}" type="presParOf" srcId="{9FF04F08-E9B3-4324-B268-FD129BED6055}" destId="{BD00B2D1-8FB9-4972-BFA7-2C9A9B747E2E}" srcOrd="4" destOrd="0" presId="urn:microsoft.com/office/officeart/2005/8/layout/hierarchy1"/>
    <dgm:cxn modelId="{C617047E-8C6E-405F-B260-5031104D3F6A}" type="presParOf" srcId="{9FF04F08-E9B3-4324-B268-FD129BED6055}" destId="{2401F77D-33EE-47E1-A2E2-CA3759EA88A2}" srcOrd="5" destOrd="0" presId="urn:microsoft.com/office/officeart/2005/8/layout/hierarchy1"/>
    <dgm:cxn modelId="{EE345653-D19F-4C72-A6BE-2BC772343E13}" type="presParOf" srcId="{2401F77D-33EE-47E1-A2E2-CA3759EA88A2}" destId="{86C089C4-996E-45BD-A695-B1D9DD2253C6}" srcOrd="0" destOrd="0" presId="urn:microsoft.com/office/officeart/2005/8/layout/hierarchy1"/>
    <dgm:cxn modelId="{0C61CFA0-A4BD-4642-A128-2F8F48F8FB30}" type="presParOf" srcId="{86C089C4-996E-45BD-A695-B1D9DD2253C6}" destId="{F9E9B145-6991-40D1-82CE-8C840320EDD0}" srcOrd="0" destOrd="0" presId="urn:microsoft.com/office/officeart/2005/8/layout/hierarchy1"/>
    <dgm:cxn modelId="{A15968C7-5759-4392-B12D-A8D1AC1B3AB9}" type="presParOf" srcId="{86C089C4-996E-45BD-A695-B1D9DD2253C6}" destId="{569FBF36-D52F-42C0-B928-40E55DFD8F61}" srcOrd="1" destOrd="0" presId="urn:microsoft.com/office/officeart/2005/8/layout/hierarchy1"/>
    <dgm:cxn modelId="{9AE6AA03-1630-45C7-974D-67830614A772}" type="presParOf" srcId="{2401F77D-33EE-47E1-A2E2-CA3759EA88A2}" destId="{7E0F5EBD-E8A1-48A0-AAC6-1FA59200A7D0}" srcOrd="1" destOrd="0" presId="urn:microsoft.com/office/officeart/2005/8/layout/hierarchy1"/>
    <dgm:cxn modelId="{D307E7A8-55FD-4C2A-A0B2-5C9086649111}" type="presParOf" srcId="{7E0F5EBD-E8A1-48A0-AAC6-1FA59200A7D0}" destId="{A9F97B74-8B72-4B59-9514-384CF72E3A77}" srcOrd="0" destOrd="0" presId="urn:microsoft.com/office/officeart/2005/8/layout/hierarchy1"/>
    <dgm:cxn modelId="{A43DD42A-7B6E-4960-9B57-5DDF96EA48F2}" type="presParOf" srcId="{7E0F5EBD-E8A1-48A0-AAC6-1FA59200A7D0}" destId="{FAD3A0C9-F991-48EC-A0BB-CDCA33D5BE90}" srcOrd="1" destOrd="0" presId="urn:microsoft.com/office/officeart/2005/8/layout/hierarchy1"/>
    <dgm:cxn modelId="{04113D0F-B824-40EA-AB2B-9B9083E64B70}" type="presParOf" srcId="{FAD3A0C9-F991-48EC-A0BB-CDCA33D5BE90}" destId="{300F4F22-D5FE-4CDC-B707-6D8E32AD015E}" srcOrd="0" destOrd="0" presId="urn:microsoft.com/office/officeart/2005/8/layout/hierarchy1"/>
    <dgm:cxn modelId="{1E8C4D2A-95A3-48EB-9352-262EA4E9F753}" type="presParOf" srcId="{300F4F22-D5FE-4CDC-B707-6D8E32AD015E}" destId="{05644087-C130-4CED-BAF0-8BB2CC950801}" srcOrd="0" destOrd="0" presId="urn:microsoft.com/office/officeart/2005/8/layout/hierarchy1"/>
    <dgm:cxn modelId="{F5DF8882-CA37-469A-964C-88E119DD1CB8}" type="presParOf" srcId="{300F4F22-D5FE-4CDC-B707-6D8E32AD015E}" destId="{5820EA03-B9A0-4CC8-BCF0-4E1040399724}" srcOrd="1" destOrd="0" presId="urn:microsoft.com/office/officeart/2005/8/layout/hierarchy1"/>
    <dgm:cxn modelId="{F665F895-A20F-4658-9656-400291B2C10C}" type="presParOf" srcId="{FAD3A0C9-F991-48EC-A0BB-CDCA33D5BE90}" destId="{E82A108B-6F24-4109-B49B-D05ADCFCF4C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625FDD6-D156-424E-BC12-60E48227F862}" type="doc">
      <dgm:prSet loTypeId="urn:microsoft.com/office/officeart/2005/8/layout/hierarchy1" loCatId="hierarchy" qsTypeId="urn:microsoft.com/office/officeart/2005/8/quickstyle/simple2" qsCatId="simple" csTypeId="urn:microsoft.com/office/officeart/2005/8/colors/accent3_5" csCatId="accent3" phldr="1"/>
      <dgm:spPr/>
      <dgm:t>
        <a:bodyPr/>
        <a:lstStyle/>
        <a:p>
          <a:endParaRPr lang="es-CO"/>
        </a:p>
      </dgm:t>
    </dgm:pt>
    <dgm:pt modelId="{714D2381-CF91-4A0A-915D-242BA0C5F308}">
      <dgm:prSet phldrT="[Texto]"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s-CO" sz="1800" b="1" dirty="0" smtClean="0"/>
            <a:t>Capacitación Comunidad educativa  en Gestión del riesgo.</a:t>
          </a:r>
          <a:endParaRPr lang="es-CO" sz="1800" b="1" dirty="0"/>
        </a:p>
      </dgm:t>
    </dgm:pt>
    <dgm:pt modelId="{F410D32A-E2D1-44CF-BC10-0D196209EA91}" type="parTrans" cxnId="{C7D49036-72F0-4F9E-9972-9E0D72D010DD}">
      <dgm:prSet/>
      <dgm:spPr/>
      <dgm:t>
        <a:bodyPr/>
        <a:lstStyle/>
        <a:p>
          <a:endParaRPr lang="es-CO"/>
        </a:p>
      </dgm:t>
    </dgm:pt>
    <dgm:pt modelId="{3C23FAB4-A054-4BB2-93B5-2F26BE9DE621}" type="sibTrans" cxnId="{C7D49036-72F0-4F9E-9972-9E0D72D010DD}">
      <dgm:prSet/>
      <dgm:spPr/>
      <dgm:t>
        <a:bodyPr/>
        <a:lstStyle/>
        <a:p>
          <a:endParaRPr lang="es-CO"/>
        </a:p>
      </dgm:t>
    </dgm:pt>
    <dgm:pt modelId="{3BA7717D-3418-4059-A0B3-15553E4CC3B8}">
      <dgm:prSet phldrT="[Texto]"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s-CO" sz="1800" b="1" dirty="0" smtClean="0">
              <a:solidFill>
                <a:srgbClr val="FF0000"/>
              </a:solidFill>
            </a:rPr>
            <a:t>Fortalecimiento de las Brigadas de Gestión del riesgo.</a:t>
          </a:r>
          <a:endParaRPr lang="es-CO" sz="1800" b="1" dirty="0">
            <a:solidFill>
              <a:srgbClr val="FF0000"/>
            </a:solidFill>
          </a:endParaRPr>
        </a:p>
      </dgm:t>
    </dgm:pt>
    <dgm:pt modelId="{9CD55D6C-6359-40D1-B4F9-BEC614530DFC}" type="parTrans" cxnId="{5C83C5E2-446F-45D8-93FF-E231BF91B3AC}">
      <dgm:prSet/>
      <dgm:spPr/>
      <dgm:t>
        <a:bodyPr/>
        <a:lstStyle/>
        <a:p>
          <a:endParaRPr lang="es-CO"/>
        </a:p>
      </dgm:t>
    </dgm:pt>
    <dgm:pt modelId="{14537F44-34BB-4F97-8A8D-12C6713043BF}" type="sibTrans" cxnId="{5C83C5E2-446F-45D8-93FF-E231BF91B3AC}">
      <dgm:prSet/>
      <dgm:spPr/>
      <dgm:t>
        <a:bodyPr/>
        <a:lstStyle/>
        <a:p>
          <a:endParaRPr lang="es-CO"/>
        </a:p>
      </dgm:t>
    </dgm:pt>
    <dgm:pt modelId="{532D7887-3F27-4672-A989-36B635FEB16C}">
      <dgm:prSet phldrT="[Texto]"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s-CO" sz="1800" b="1" dirty="0" smtClean="0"/>
            <a:t>TRABAJO EN EQUIPO</a:t>
          </a:r>
          <a:endParaRPr lang="es-CO" sz="1800" b="1" dirty="0"/>
        </a:p>
      </dgm:t>
    </dgm:pt>
    <dgm:pt modelId="{3851DB98-9488-41D6-B879-F4ECDAB8C420}" type="parTrans" cxnId="{36901792-AE37-4E80-A855-CD205244E1F8}">
      <dgm:prSet/>
      <dgm:spPr/>
      <dgm:t>
        <a:bodyPr/>
        <a:lstStyle/>
        <a:p>
          <a:endParaRPr lang="es-CO"/>
        </a:p>
      </dgm:t>
    </dgm:pt>
    <dgm:pt modelId="{42FC98A2-272E-47CD-95B5-F6F5D6F98CC0}" type="sibTrans" cxnId="{36901792-AE37-4E80-A855-CD205244E1F8}">
      <dgm:prSet/>
      <dgm:spPr/>
      <dgm:t>
        <a:bodyPr/>
        <a:lstStyle/>
        <a:p>
          <a:endParaRPr lang="es-CO"/>
        </a:p>
      </dgm:t>
    </dgm:pt>
    <dgm:pt modelId="{004108F4-A40E-483E-ACAE-7A8EA496E873}">
      <dgm:prSet phldrT="[Texto]"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s-CO" sz="1800" b="1" dirty="0" smtClean="0"/>
            <a:t>Desarrollo Humano</a:t>
          </a:r>
          <a:endParaRPr lang="es-CO" sz="1800" b="1" dirty="0"/>
        </a:p>
      </dgm:t>
    </dgm:pt>
    <dgm:pt modelId="{A7380EB5-7900-401D-BFFC-17FD3B636C40}" type="parTrans" cxnId="{D702A0D6-D7C3-4A3B-B407-0B474F689580}">
      <dgm:prSet/>
      <dgm:spPr/>
      <dgm:t>
        <a:bodyPr/>
        <a:lstStyle/>
        <a:p>
          <a:endParaRPr lang="es-CO"/>
        </a:p>
      </dgm:t>
    </dgm:pt>
    <dgm:pt modelId="{9103D43A-1536-40A2-962F-AB0A79BA2000}" type="sibTrans" cxnId="{D702A0D6-D7C3-4A3B-B407-0B474F689580}">
      <dgm:prSet/>
      <dgm:spPr/>
      <dgm:t>
        <a:bodyPr/>
        <a:lstStyle/>
        <a:p>
          <a:endParaRPr lang="es-CO"/>
        </a:p>
      </dgm:t>
    </dgm:pt>
    <dgm:pt modelId="{1BDD92A0-0AF5-40B4-B2B5-FFD9F0591A88}">
      <dgm:prSet phldrT="[Texto]"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s-CO" sz="1800" b="1" dirty="0" smtClean="0">
              <a:solidFill>
                <a:srgbClr val="FF0000"/>
              </a:solidFill>
            </a:rPr>
            <a:t>Desarrollo de acuerdos con instituciones Regionales y Nacionales.</a:t>
          </a:r>
          <a:endParaRPr lang="es-CO" sz="1800" b="1" dirty="0">
            <a:solidFill>
              <a:srgbClr val="FF0000"/>
            </a:solidFill>
          </a:endParaRPr>
        </a:p>
      </dgm:t>
    </dgm:pt>
    <dgm:pt modelId="{1A903AED-B18D-412D-A81F-A34A91048F6F}" type="parTrans" cxnId="{60319511-5E80-477D-BAF4-2220B36EFE51}">
      <dgm:prSet/>
      <dgm:spPr/>
      <dgm:t>
        <a:bodyPr/>
        <a:lstStyle/>
        <a:p>
          <a:endParaRPr lang="es-CO"/>
        </a:p>
      </dgm:t>
    </dgm:pt>
    <dgm:pt modelId="{ABEEB8E2-2518-4439-983D-B140B6D85695}" type="sibTrans" cxnId="{60319511-5E80-477D-BAF4-2220B36EFE51}">
      <dgm:prSet/>
      <dgm:spPr/>
      <dgm:t>
        <a:bodyPr/>
        <a:lstStyle/>
        <a:p>
          <a:endParaRPr lang="es-CO"/>
        </a:p>
      </dgm:t>
    </dgm:pt>
    <dgm:pt modelId="{5240323E-E433-400C-8057-A781372F55DD}">
      <dgm:prSet phldrT="[Texto]"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s-CO" sz="1800" b="1" dirty="0" smtClean="0"/>
            <a:t>Comunidad Educativa</a:t>
          </a:r>
          <a:endParaRPr lang="es-CO" sz="1800" b="1" dirty="0"/>
        </a:p>
      </dgm:t>
    </dgm:pt>
    <dgm:pt modelId="{7A30D926-2E5D-48B4-8336-FF3531D091EC}" type="sibTrans" cxnId="{7D9AE160-D533-4DAA-B0A0-20DE9F731593}">
      <dgm:prSet/>
      <dgm:spPr/>
      <dgm:t>
        <a:bodyPr/>
        <a:lstStyle/>
        <a:p>
          <a:endParaRPr lang="es-CO"/>
        </a:p>
      </dgm:t>
    </dgm:pt>
    <dgm:pt modelId="{EE4E6B08-3A47-4FB8-901B-85EB93AEEE05}" type="parTrans" cxnId="{7D9AE160-D533-4DAA-B0A0-20DE9F731593}">
      <dgm:prSet/>
      <dgm:spPr/>
      <dgm:t>
        <a:bodyPr/>
        <a:lstStyle/>
        <a:p>
          <a:endParaRPr lang="es-CO"/>
        </a:p>
      </dgm:t>
    </dgm:pt>
    <dgm:pt modelId="{080448F5-FE9C-4CBF-9110-B9EB0AD5867D}">
      <dgm:prSet phldrT="[Texto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CO" sz="1800" b="1" dirty="0">
            <a:solidFill>
              <a:srgbClr val="FF0000"/>
            </a:solidFill>
          </a:endParaRPr>
        </a:p>
      </dgm:t>
    </dgm:pt>
    <dgm:pt modelId="{DADB04A8-D530-4C06-81A2-3757EDD0EAB1}" type="sibTrans" cxnId="{D749F0C7-2DA0-420E-A85F-970933719ABF}">
      <dgm:prSet/>
      <dgm:spPr/>
      <dgm:t>
        <a:bodyPr/>
        <a:lstStyle/>
        <a:p>
          <a:endParaRPr lang="es-CO"/>
        </a:p>
      </dgm:t>
    </dgm:pt>
    <dgm:pt modelId="{DDDC5C72-F6C8-4AAE-86D7-B0BF955ACE74}" type="parTrans" cxnId="{D749F0C7-2DA0-420E-A85F-970933719ABF}">
      <dgm:prSet/>
      <dgm:spPr/>
      <dgm:t>
        <a:bodyPr/>
        <a:lstStyle/>
        <a:p>
          <a:endParaRPr lang="es-CO"/>
        </a:p>
      </dgm:t>
    </dgm:pt>
    <dgm:pt modelId="{80907459-5E6B-4E6E-9F6F-D025171FEB19}" type="pres">
      <dgm:prSet presAssocID="{D625FDD6-D156-424E-BC12-60E48227F86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177FC3B4-3A17-4FAE-A9EA-73E6E10A7619}" type="pres">
      <dgm:prSet presAssocID="{714D2381-CF91-4A0A-915D-242BA0C5F308}" presName="hierRoot1" presStyleCnt="0"/>
      <dgm:spPr/>
    </dgm:pt>
    <dgm:pt modelId="{D51100EA-1BAD-4CF8-82C8-AC235AC5B8A7}" type="pres">
      <dgm:prSet presAssocID="{714D2381-CF91-4A0A-915D-242BA0C5F308}" presName="composite" presStyleCnt="0"/>
      <dgm:spPr/>
    </dgm:pt>
    <dgm:pt modelId="{CB07ACF5-0F1C-40B2-84B2-58688B9E5F05}" type="pres">
      <dgm:prSet presAssocID="{714D2381-CF91-4A0A-915D-242BA0C5F308}" presName="background" presStyleLbl="node0" presStyleIdx="0" presStyleCnt="1"/>
      <dgm:spPr/>
    </dgm:pt>
    <dgm:pt modelId="{FDB9BA8E-D972-4490-BE01-9B9E3592F77F}" type="pres">
      <dgm:prSet presAssocID="{714D2381-CF91-4A0A-915D-242BA0C5F308}" presName="text" presStyleLbl="fgAcc0" presStyleIdx="0" presStyleCnt="1" custScaleX="367107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9FF04F08-E9B3-4324-B268-FD129BED6055}" type="pres">
      <dgm:prSet presAssocID="{714D2381-CF91-4A0A-915D-242BA0C5F308}" presName="hierChild2" presStyleCnt="0"/>
      <dgm:spPr/>
    </dgm:pt>
    <dgm:pt modelId="{50122064-E234-47D1-9390-4575F644A12A}" type="pres">
      <dgm:prSet presAssocID="{EE4E6B08-3A47-4FB8-901B-85EB93AEEE05}" presName="Name10" presStyleLbl="parChTrans1D2" presStyleIdx="0" presStyleCnt="3"/>
      <dgm:spPr/>
      <dgm:t>
        <a:bodyPr/>
        <a:lstStyle/>
        <a:p>
          <a:endParaRPr lang="es-ES"/>
        </a:p>
      </dgm:t>
    </dgm:pt>
    <dgm:pt modelId="{92CCFDB0-4D6B-4500-88C5-A12026FE02ED}" type="pres">
      <dgm:prSet presAssocID="{5240323E-E433-400C-8057-A781372F55DD}" presName="hierRoot2" presStyleCnt="0"/>
      <dgm:spPr/>
    </dgm:pt>
    <dgm:pt modelId="{3648DD26-F907-4B05-8AF2-261F1124FE6B}" type="pres">
      <dgm:prSet presAssocID="{5240323E-E433-400C-8057-A781372F55DD}" presName="composite2" presStyleCnt="0"/>
      <dgm:spPr/>
    </dgm:pt>
    <dgm:pt modelId="{41ABA03B-2ABA-4C3D-B325-67A4378A9C51}" type="pres">
      <dgm:prSet presAssocID="{5240323E-E433-400C-8057-A781372F55DD}" presName="background2" presStyleLbl="node2" presStyleIdx="0" presStyleCnt="3"/>
      <dgm:spPr/>
    </dgm:pt>
    <dgm:pt modelId="{BF77C008-3162-48D0-91F7-B0AC9EFD4C75}" type="pres">
      <dgm:prSet presAssocID="{5240323E-E433-400C-8057-A781372F55DD}" presName="text2" presStyleLbl="fgAcc2" presStyleIdx="0" presStyleCnt="3" custScaleX="108380" custLinFactNeighborY="-1333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027ACE5B-E4BD-4864-8264-666676C4C75E}" type="pres">
      <dgm:prSet presAssocID="{5240323E-E433-400C-8057-A781372F55DD}" presName="hierChild3" presStyleCnt="0"/>
      <dgm:spPr/>
    </dgm:pt>
    <dgm:pt modelId="{C1EF681E-91E7-4825-BA3E-21353CA584ED}" type="pres">
      <dgm:prSet presAssocID="{9CD55D6C-6359-40D1-B4F9-BEC614530DFC}" presName="Name17" presStyleLbl="parChTrans1D3" presStyleIdx="0" presStyleCnt="3"/>
      <dgm:spPr/>
      <dgm:t>
        <a:bodyPr/>
        <a:lstStyle/>
        <a:p>
          <a:endParaRPr lang="es-ES"/>
        </a:p>
      </dgm:t>
    </dgm:pt>
    <dgm:pt modelId="{1D9D8F2B-96E0-4B3D-84C5-18A39B6FF1B6}" type="pres">
      <dgm:prSet presAssocID="{3BA7717D-3418-4059-A0B3-15553E4CC3B8}" presName="hierRoot3" presStyleCnt="0"/>
      <dgm:spPr/>
    </dgm:pt>
    <dgm:pt modelId="{3F7BC574-741B-48F2-8C54-FFEF14732617}" type="pres">
      <dgm:prSet presAssocID="{3BA7717D-3418-4059-A0B3-15553E4CC3B8}" presName="composite3" presStyleCnt="0"/>
      <dgm:spPr/>
    </dgm:pt>
    <dgm:pt modelId="{DB812E97-620B-4B79-BD37-373645B2F7C5}" type="pres">
      <dgm:prSet presAssocID="{3BA7717D-3418-4059-A0B3-15553E4CC3B8}" presName="background3" presStyleLbl="node3" presStyleIdx="0" presStyleCnt="3"/>
      <dgm:spPr/>
    </dgm:pt>
    <dgm:pt modelId="{D0B11B7E-0BA0-4BAE-9D06-43495F3B114E}" type="pres">
      <dgm:prSet presAssocID="{3BA7717D-3418-4059-A0B3-15553E4CC3B8}" presName="text3" presStyleLbl="fgAcc3" presStyleIdx="0" presStyleCnt="3" custScaleX="133213" custScaleY="158748" custLinFactNeighborX="-10973" custLinFactNeighborY="368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AF24069E-DB15-4EF6-8CF7-98CCF2773672}" type="pres">
      <dgm:prSet presAssocID="{3BA7717D-3418-4059-A0B3-15553E4CC3B8}" presName="hierChild4" presStyleCnt="0"/>
      <dgm:spPr/>
    </dgm:pt>
    <dgm:pt modelId="{79A694DA-6F68-4EC4-B6A4-8871839D36A0}" type="pres">
      <dgm:prSet presAssocID="{3851DB98-9488-41D6-B879-F4ECDAB8C420}" presName="Name10" presStyleLbl="parChTrans1D2" presStyleIdx="1" presStyleCnt="3"/>
      <dgm:spPr/>
      <dgm:t>
        <a:bodyPr/>
        <a:lstStyle/>
        <a:p>
          <a:endParaRPr lang="es-ES"/>
        </a:p>
      </dgm:t>
    </dgm:pt>
    <dgm:pt modelId="{12620DE9-DEF5-49E7-9A93-DB587CF709E2}" type="pres">
      <dgm:prSet presAssocID="{532D7887-3F27-4672-A989-36B635FEB16C}" presName="hierRoot2" presStyleCnt="0"/>
      <dgm:spPr/>
    </dgm:pt>
    <dgm:pt modelId="{9AF489D6-25C3-49B4-BABE-55746F10BD5F}" type="pres">
      <dgm:prSet presAssocID="{532D7887-3F27-4672-A989-36B635FEB16C}" presName="composite2" presStyleCnt="0"/>
      <dgm:spPr/>
    </dgm:pt>
    <dgm:pt modelId="{4AEF997A-A68B-4F19-8663-A4EEA8A7CE68}" type="pres">
      <dgm:prSet presAssocID="{532D7887-3F27-4672-A989-36B635FEB16C}" presName="background2" presStyleLbl="node2" presStyleIdx="1" presStyleCnt="3"/>
      <dgm:spPr/>
    </dgm:pt>
    <dgm:pt modelId="{058A5254-486C-47F7-AFBD-6BE072AAB759}" type="pres">
      <dgm:prSet presAssocID="{532D7887-3F27-4672-A989-36B635FEB16C}" presName="text2" presStyleLbl="fgAcc2" presStyleIdx="1" presStyleCnt="3" custScaleX="12469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762A600D-63A1-4280-92C3-1B48D883135A}" type="pres">
      <dgm:prSet presAssocID="{532D7887-3F27-4672-A989-36B635FEB16C}" presName="hierChild3" presStyleCnt="0"/>
      <dgm:spPr/>
    </dgm:pt>
    <dgm:pt modelId="{9218718D-52FA-4DF6-9C2D-CD48971DB941}" type="pres">
      <dgm:prSet presAssocID="{DDDC5C72-F6C8-4AAE-86D7-B0BF955ACE74}" presName="Name17" presStyleLbl="parChTrans1D3" presStyleIdx="1" presStyleCnt="3"/>
      <dgm:spPr/>
      <dgm:t>
        <a:bodyPr/>
        <a:lstStyle/>
        <a:p>
          <a:endParaRPr lang="es-ES"/>
        </a:p>
      </dgm:t>
    </dgm:pt>
    <dgm:pt modelId="{65CA59F9-D7F8-48B1-83CE-7D08567BE49F}" type="pres">
      <dgm:prSet presAssocID="{080448F5-FE9C-4CBF-9110-B9EB0AD5867D}" presName="hierRoot3" presStyleCnt="0"/>
      <dgm:spPr/>
    </dgm:pt>
    <dgm:pt modelId="{C4D2DC6B-61CD-4CFC-941C-EFD99E2A8718}" type="pres">
      <dgm:prSet presAssocID="{080448F5-FE9C-4CBF-9110-B9EB0AD5867D}" presName="composite3" presStyleCnt="0"/>
      <dgm:spPr/>
    </dgm:pt>
    <dgm:pt modelId="{DDA5875A-58D3-43ED-977D-62221D2064DA}" type="pres">
      <dgm:prSet presAssocID="{080448F5-FE9C-4CBF-9110-B9EB0AD5867D}" presName="background3" presStyleLbl="node3" presStyleIdx="1" presStyleCnt="3"/>
      <dgm:spPr/>
    </dgm:pt>
    <dgm:pt modelId="{01CEB1E3-A580-462E-9FE1-D800ABC2947B}" type="pres">
      <dgm:prSet presAssocID="{080448F5-FE9C-4CBF-9110-B9EB0AD5867D}" presName="text3" presStyleLbl="fgAcc3" presStyleIdx="1" presStyleCnt="3" custScaleX="132691" custScaleY="126174" custLinFactNeighborX="-5455" custLinFactNeighborY="-1174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2728422F-4185-434F-A7B4-C9ECC1F79747}" type="pres">
      <dgm:prSet presAssocID="{080448F5-FE9C-4CBF-9110-B9EB0AD5867D}" presName="hierChild4" presStyleCnt="0"/>
      <dgm:spPr/>
    </dgm:pt>
    <dgm:pt modelId="{BD00B2D1-8FB9-4972-BFA7-2C9A9B747E2E}" type="pres">
      <dgm:prSet presAssocID="{A7380EB5-7900-401D-BFFC-17FD3B636C40}" presName="Name10" presStyleLbl="parChTrans1D2" presStyleIdx="2" presStyleCnt="3"/>
      <dgm:spPr/>
      <dgm:t>
        <a:bodyPr/>
        <a:lstStyle/>
        <a:p>
          <a:endParaRPr lang="es-ES"/>
        </a:p>
      </dgm:t>
    </dgm:pt>
    <dgm:pt modelId="{2401F77D-33EE-47E1-A2E2-CA3759EA88A2}" type="pres">
      <dgm:prSet presAssocID="{004108F4-A40E-483E-ACAE-7A8EA496E873}" presName="hierRoot2" presStyleCnt="0"/>
      <dgm:spPr/>
    </dgm:pt>
    <dgm:pt modelId="{86C089C4-996E-45BD-A695-B1D9DD2253C6}" type="pres">
      <dgm:prSet presAssocID="{004108F4-A40E-483E-ACAE-7A8EA496E873}" presName="composite2" presStyleCnt="0"/>
      <dgm:spPr/>
    </dgm:pt>
    <dgm:pt modelId="{F9E9B145-6991-40D1-82CE-8C840320EDD0}" type="pres">
      <dgm:prSet presAssocID="{004108F4-A40E-483E-ACAE-7A8EA496E873}" presName="background2" presStyleLbl="node2" presStyleIdx="2" presStyleCnt="3"/>
      <dgm:spPr/>
    </dgm:pt>
    <dgm:pt modelId="{569FBF36-D52F-42C0-B928-40E55DFD8F61}" type="pres">
      <dgm:prSet presAssocID="{004108F4-A40E-483E-ACAE-7A8EA496E873}" presName="text2" presStyleLbl="fgAcc2" presStyleIdx="2" presStyleCnt="3" custScaleX="10838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7E0F5EBD-E8A1-48A0-AAC6-1FA59200A7D0}" type="pres">
      <dgm:prSet presAssocID="{004108F4-A40E-483E-ACAE-7A8EA496E873}" presName="hierChild3" presStyleCnt="0"/>
      <dgm:spPr/>
    </dgm:pt>
    <dgm:pt modelId="{A9F97B74-8B72-4B59-9514-384CF72E3A77}" type="pres">
      <dgm:prSet presAssocID="{1A903AED-B18D-412D-A81F-A34A91048F6F}" presName="Name17" presStyleLbl="parChTrans1D3" presStyleIdx="2" presStyleCnt="3"/>
      <dgm:spPr/>
      <dgm:t>
        <a:bodyPr/>
        <a:lstStyle/>
        <a:p>
          <a:endParaRPr lang="es-ES"/>
        </a:p>
      </dgm:t>
    </dgm:pt>
    <dgm:pt modelId="{FAD3A0C9-F991-48EC-A0BB-CDCA33D5BE90}" type="pres">
      <dgm:prSet presAssocID="{1BDD92A0-0AF5-40B4-B2B5-FFD9F0591A88}" presName="hierRoot3" presStyleCnt="0"/>
      <dgm:spPr/>
    </dgm:pt>
    <dgm:pt modelId="{300F4F22-D5FE-4CDC-B707-6D8E32AD015E}" type="pres">
      <dgm:prSet presAssocID="{1BDD92A0-0AF5-40B4-B2B5-FFD9F0591A88}" presName="composite3" presStyleCnt="0"/>
      <dgm:spPr/>
    </dgm:pt>
    <dgm:pt modelId="{05644087-C130-4CED-BAF0-8BB2CC950801}" type="pres">
      <dgm:prSet presAssocID="{1BDD92A0-0AF5-40B4-B2B5-FFD9F0591A88}" presName="background3" presStyleLbl="node3" presStyleIdx="2" presStyleCnt="3"/>
      <dgm:spPr/>
    </dgm:pt>
    <dgm:pt modelId="{5820EA03-B9A0-4CC8-BCF0-4E1040399724}" type="pres">
      <dgm:prSet presAssocID="{1BDD92A0-0AF5-40B4-B2B5-FFD9F0591A88}" presName="text3" presStyleLbl="fgAcc3" presStyleIdx="2" presStyleCnt="3" custScaleX="108380" custScaleY="150785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E82A108B-6F24-4109-B49B-D05ADCFCF4C3}" type="pres">
      <dgm:prSet presAssocID="{1BDD92A0-0AF5-40B4-B2B5-FFD9F0591A88}" presName="hierChild4" presStyleCnt="0"/>
      <dgm:spPr/>
    </dgm:pt>
  </dgm:ptLst>
  <dgm:cxnLst>
    <dgm:cxn modelId="{1262E2A7-2123-4DB0-9A61-69B37FA7985D}" type="presOf" srcId="{DDDC5C72-F6C8-4AAE-86D7-B0BF955ACE74}" destId="{9218718D-52FA-4DF6-9C2D-CD48971DB941}" srcOrd="0" destOrd="0" presId="urn:microsoft.com/office/officeart/2005/8/layout/hierarchy1"/>
    <dgm:cxn modelId="{5C159B9E-BC43-4159-96FC-F98531942BD7}" type="presOf" srcId="{9CD55D6C-6359-40D1-B4F9-BEC614530DFC}" destId="{C1EF681E-91E7-4825-BA3E-21353CA584ED}" srcOrd="0" destOrd="0" presId="urn:microsoft.com/office/officeart/2005/8/layout/hierarchy1"/>
    <dgm:cxn modelId="{5D059F2F-588A-473D-ABAA-27F677FE9202}" type="presOf" srcId="{080448F5-FE9C-4CBF-9110-B9EB0AD5867D}" destId="{01CEB1E3-A580-462E-9FE1-D800ABC2947B}" srcOrd="0" destOrd="0" presId="urn:microsoft.com/office/officeart/2005/8/layout/hierarchy1"/>
    <dgm:cxn modelId="{5C83C5E2-446F-45D8-93FF-E231BF91B3AC}" srcId="{5240323E-E433-400C-8057-A781372F55DD}" destId="{3BA7717D-3418-4059-A0B3-15553E4CC3B8}" srcOrd="0" destOrd="0" parTransId="{9CD55D6C-6359-40D1-B4F9-BEC614530DFC}" sibTransId="{14537F44-34BB-4F97-8A8D-12C6713043BF}"/>
    <dgm:cxn modelId="{36901792-AE37-4E80-A855-CD205244E1F8}" srcId="{714D2381-CF91-4A0A-915D-242BA0C5F308}" destId="{532D7887-3F27-4672-A989-36B635FEB16C}" srcOrd="1" destOrd="0" parTransId="{3851DB98-9488-41D6-B879-F4ECDAB8C420}" sibTransId="{42FC98A2-272E-47CD-95B5-F6F5D6F98CC0}"/>
    <dgm:cxn modelId="{7D9AE160-D533-4DAA-B0A0-20DE9F731593}" srcId="{714D2381-CF91-4A0A-915D-242BA0C5F308}" destId="{5240323E-E433-400C-8057-A781372F55DD}" srcOrd="0" destOrd="0" parTransId="{EE4E6B08-3A47-4FB8-901B-85EB93AEEE05}" sibTransId="{7A30D926-2E5D-48B4-8336-FF3531D091EC}"/>
    <dgm:cxn modelId="{D6A6A75B-CD63-4033-943C-8D2A39600168}" type="presOf" srcId="{714D2381-CF91-4A0A-915D-242BA0C5F308}" destId="{FDB9BA8E-D972-4490-BE01-9B9E3592F77F}" srcOrd="0" destOrd="0" presId="urn:microsoft.com/office/officeart/2005/8/layout/hierarchy1"/>
    <dgm:cxn modelId="{41156F52-A442-4D1D-A105-1EFA15F512FC}" type="presOf" srcId="{532D7887-3F27-4672-A989-36B635FEB16C}" destId="{058A5254-486C-47F7-AFBD-6BE072AAB759}" srcOrd="0" destOrd="0" presId="urn:microsoft.com/office/officeart/2005/8/layout/hierarchy1"/>
    <dgm:cxn modelId="{DAF97A42-4898-49F2-9BD3-196CE325B521}" type="presOf" srcId="{5240323E-E433-400C-8057-A781372F55DD}" destId="{BF77C008-3162-48D0-91F7-B0AC9EFD4C75}" srcOrd="0" destOrd="0" presId="urn:microsoft.com/office/officeart/2005/8/layout/hierarchy1"/>
    <dgm:cxn modelId="{E3738C60-78A0-4B03-B56C-8F4B387678DC}" type="presOf" srcId="{D625FDD6-D156-424E-BC12-60E48227F862}" destId="{80907459-5E6B-4E6E-9F6F-D025171FEB19}" srcOrd="0" destOrd="0" presId="urn:microsoft.com/office/officeart/2005/8/layout/hierarchy1"/>
    <dgm:cxn modelId="{7F2F3FB8-729A-4E36-8BDC-ABE55FFC543D}" type="presOf" srcId="{3851DB98-9488-41D6-B879-F4ECDAB8C420}" destId="{79A694DA-6F68-4EC4-B6A4-8871839D36A0}" srcOrd="0" destOrd="0" presId="urn:microsoft.com/office/officeart/2005/8/layout/hierarchy1"/>
    <dgm:cxn modelId="{C7D49036-72F0-4F9E-9972-9E0D72D010DD}" srcId="{D625FDD6-D156-424E-BC12-60E48227F862}" destId="{714D2381-CF91-4A0A-915D-242BA0C5F308}" srcOrd="0" destOrd="0" parTransId="{F410D32A-E2D1-44CF-BC10-0D196209EA91}" sibTransId="{3C23FAB4-A054-4BB2-93B5-2F26BE9DE621}"/>
    <dgm:cxn modelId="{B55894EE-85AA-4170-A304-436F9E44F37A}" type="presOf" srcId="{004108F4-A40E-483E-ACAE-7A8EA496E873}" destId="{569FBF36-D52F-42C0-B928-40E55DFD8F61}" srcOrd="0" destOrd="0" presId="urn:microsoft.com/office/officeart/2005/8/layout/hierarchy1"/>
    <dgm:cxn modelId="{D702A0D6-D7C3-4A3B-B407-0B474F689580}" srcId="{714D2381-CF91-4A0A-915D-242BA0C5F308}" destId="{004108F4-A40E-483E-ACAE-7A8EA496E873}" srcOrd="2" destOrd="0" parTransId="{A7380EB5-7900-401D-BFFC-17FD3B636C40}" sibTransId="{9103D43A-1536-40A2-962F-AB0A79BA2000}"/>
    <dgm:cxn modelId="{F819FD3E-F11A-4804-8DB3-C6C7CE0FC43D}" type="presOf" srcId="{1BDD92A0-0AF5-40B4-B2B5-FFD9F0591A88}" destId="{5820EA03-B9A0-4CC8-BCF0-4E1040399724}" srcOrd="0" destOrd="0" presId="urn:microsoft.com/office/officeart/2005/8/layout/hierarchy1"/>
    <dgm:cxn modelId="{96A1DD2E-60A5-4294-A76E-12830FB66513}" type="presOf" srcId="{EE4E6B08-3A47-4FB8-901B-85EB93AEEE05}" destId="{50122064-E234-47D1-9390-4575F644A12A}" srcOrd="0" destOrd="0" presId="urn:microsoft.com/office/officeart/2005/8/layout/hierarchy1"/>
    <dgm:cxn modelId="{BA21329F-F04C-46EA-93F3-41702E24758B}" type="presOf" srcId="{A7380EB5-7900-401D-BFFC-17FD3B636C40}" destId="{BD00B2D1-8FB9-4972-BFA7-2C9A9B747E2E}" srcOrd="0" destOrd="0" presId="urn:microsoft.com/office/officeart/2005/8/layout/hierarchy1"/>
    <dgm:cxn modelId="{D749F0C7-2DA0-420E-A85F-970933719ABF}" srcId="{532D7887-3F27-4672-A989-36B635FEB16C}" destId="{080448F5-FE9C-4CBF-9110-B9EB0AD5867D}" srcOrd="0" destOrd="0" parTransId="{DDDC5C72-F6C8-4AAE-86D7-B0BF955ACE74}" sibTransId="{DADB04A8-D530-4C06-81A2-3757EDD0EAB1}"/>
    <dgm:cxn modelId="{F005A769-643F-475B-8214-2E8451054F42}" type="presOf" srcId="{3BA7717D-3418-4059-A0B3-15553E4CC3B8}" destId="{D0B11B7E-0BA0-4BAE-9D06-43495F3B114E}" srcOrd="0" destOrd="0" presId="urn:microsoft.com/office/officeart/2005/8/layout/hierarchy1"/>
    <dgm:cxn modelId="{EC0B11EE-7333-44FE-BEA7-8B1D4B972D03}" type="presOf" srcId="{1A903AED-B18D-412D-A81F-A34A91048F6F}" destId="{A9F97B74-8B72-4B59-9514-384CF72E3A77}" srcOrd="0" destOrd="0" presId="urn:microsoft.com/office/officeart/2005/8/layout/hierarchy1"/>
    <dgm:cxn modelId="{60319511-5E80-477D-BAF4-2220B36EFE51}" srcId="{004108F4-A40E-483E-ACAE-7A8EA496E873}" destId="{1BDD92A0-0AF5-40B4-B2B5-FFD9F0591A88}" srcOrd="0" destOrd="0" parTransId="{1A903AED-B18D-412D-A81F-A34A91048F6F}" sibTransId="{ABEEB8E2-2518-4439-983D-B140B6D85695}"/>
    <dgm:cxn modelId="{63936E08-EA22-4FE9-8CD5-E33142A58B2A}" type="presParOf" srcId="{80907459-5E6B-4E6E-9F6F-D025171FEB19}" destId="{177FC3B4-3A17-4FAE-A9EA-73E6E10A7619}" srcOrd="0" destOrd="0" presId="urn:microsoft.com/office/officeart/2005/8/layout/hierarchy1"/>
    <dgm:cxn modelId="{7F640049-64A2-40D6-B8EF-954FC97039B7}" type="presParOf" srcId="{177FC3B4-3A17-4FAE-A9EA-73E6E10A7619}" destId="{D51100EA-1BAD-4CF8-82C8-AC235AC5B8A7}" srcOrd="0" destOrd="0" presId="urn:microsoft.com/office/officeart/2005/8/layout/hierarchy1"/>
    <dgm:cxn modelId="{23DCDC43-5E10-43CD-809B-6C8AE16EDEB1}" type="presParOf" srcId="{D51100EA-1BAD-4CF8-82C8-AC235AC5B8A7}" destId="{CB07ACF5-0F1C-40B2-84B2-58688B9E5F05}" srcOrd="0" destOrd="0" presId="urn:microsoft.com/office/officeart/2005/8/layout/hierarchy1"/>
    <dgm:cxn modelId="{D9FB716B-C4F5-438E-8824-B85036D71C3D}" type="presParOf" srcId="{D51100EA-1BAD-4CF8-82C8-AC235AC5B8A7}" destId="{FDB9BA8E-D972-4490-BE01-9B9E3592F77F}" srcOrd="1" destOrd="0" presId="urn:microsoft.com/office/officeart/2005/8/layout/hierarchy1"/>
    <dgm:cxn modelId="{8FB42AD6-F1A6-4C3D-9571-5457ABAB6795}" type="presParOf" srcId="{177FC3B4-3A17-4FAE-A9EA-73E6E10A7619}" destId="{9FF04F08-E9B3-4324-B268-FD129BED6055}" srcOrd="1" destOrd="0" presId="urn:microsoft.com/office/officeart/2005/8/layout/hierarchy1"/>
    <dgm:cxn modelId="{77F696DD-21F5-4162-8721-CB8B9C47EF5B}" type="presParOf" srcId="{9FF04F08-E9B3-4324-B268-FD129BED6055}" destId="{50122064-E234-47D1-9390-4575F644A12A}" srcOrd="0" destOrd="0" presId="urn:microsoft.com/office/officeart/2005/8/layout/hierarchy1"/>
    <dgm:cxn modelId="{236D7AF6-8296-402E-B841-8C8A9F883DF8}" type="presParOf" srcId="{9FF04F08-E9B3-4324-B268-FD129BED6055}" destId="{92CCFDB0-4D6B-4500-88C5-A12026FE02ED}" srcOrd="1" destOrd="0" presId="urn:microsoft.com/office/officeart/2005/8/layout/hierarchy1"/>
    <dgm:cxn modelId="{E79BD280-0B8E-4415-B8B3-1F59F8D5F39F}" type="presParOf" srcId="{92CCFDB0-4D6B-4500-88C5-A12026FE02ED}" destId="{3648DD26-F907-4B05-8AF2-261F1124FE6B}" srcOrd="0" destOrd="0" presId="urn:microsoft.com/office/officeart/2005/8/layout/hierarchy1"/>
    <dgm:cxn modelId="{E0E9639B-5D74-431A-83B4-806F8360D9A6}" type="presParOf" srcId="{3648DD26-F907-4B05-8AF2-261F1124FE6B}" destId="{41ABA03B-2ABA-4C3D-B325-67A4378A9C51}" srcOrd="0" destOrd="0" presId="urn:microsoft.com/office/officeart/2005/8/layout/hierarchy1"/>
    <dgm:cxn modelId="{D0EA1EAB-A7D8-4DE7-A9DA-D7FB3F72EE71}" type="presParOf" srcId="{3648DD26-F907-4B05-8AF2-261F1124FE6B}" destId="{BF77C008-3162-48D0-91F7-B0AC9EFD4C75}" srcOrd="1" destOrd="0" presId="urn:microsoft.com/office/officeart/2005/8/layout/hierarchy1"/>
    <dgm:cxn modelId="{71CAAE8A-A8F5-4780-BC65-3F3C989ADC03}" type="presParOf" srcId="{92CCFDB0-4D6B-4500-88C5-A12026FE02ED}" destId="{027ACE5B-E4BD-4864-8264-666676C4C75E}" srcOrd="1" destOrd="0" presId="urn:microsoft.com/office/officeart/2005/8/layout/hierarchy1"/>
    <dgm:cxn modelId="{8B90F9E5-ADEF-4E01-A384-4F33230807BE}" type="presParOf" srcId="{027ACE5B-E4BD-4864-8264-666676C4C75E}" destId="{C1EF681E-91E7-4825-BA3E-21353CA584ED}" srcOrd="0" destOrd="0" presId="urn:microsoft.com/office/officeart/2005/8/layout/hierarchy1"/>
    <dgm:cxn modelId="{541D2FB8-6466-456A-9236-E452F9D0586B}" type="presParOf" srcId="{027ACE5B-E4BD-4864-8264-666676C4C75E}" destId="{1D9D8F2B-96E0-4B3D-84C5-18A39B6FF1B6}" srcOrd="1" destOrd="0" presId="urn:microsoft.com/office/officeart/2005/8/layout/hierarchy1"/>
    <dgm:cxn modelId="{B35A94C2-2BDA-4D2C-97CE-8EA418117675}" type="presParOf" srcId="{1D9D8F2B-96E0-4B3D-84C5-18A39B6FF1B6}" destId="{3F7BC574-741B-48F2-8C54-FFEF14732617}" srcOrd="0" destOrd="0" presId="urn:microsoft.com/office/officeart/2005/8/layout/hierarchy1"/>
    <dgm:cxn modelId="{54307BA4-8463-4075-8821-E01F8667529F}" type="presParOf" srcId="{3F7BC574-741B-48F2-8C54-FFEF14732617}" destId="{DB812E97-620B-4B79-BD37-373645B2F7C5}" srcOrd="0" destOrd="0" presId="urn:microsoft.com/office/officeart/2005/8/layout/hierarchy1"/>
    <dgm:cxn modelId="{3483053A-C20E-4E04-9210-CF4CA3BCA46B}" type="presParOf" srcId="{3F7BC574-741B-48F2-8C54-FFEF14732617}" destId="{D0B11B7E-0BA0-4BAE-9D06-43495F3B114E}" srcOrd="1" destOrd="0" presId="urn:microsoft.com/office/officeart/2005/8/layout/hierarchy1"/>
    <dgm:cxn modelId="{8941B78F-A715-44FC-83D7-91A3B9885AD1}" type="presParOf" srcId="{1D9D8F2B-96E0-4B3D-84C5-18A39B6FF1B6}" destId="{AF24069E-DB15-4EF6-8CF7-98CCF2773672}" srcOrd="1" destOrd="0" presId="urn:microsoft.com/office/officeart/2005/8/layout/hierarchy1"/>
    <dgm:cxn modelId="{08537984-AE16-4BCD-8F94-CE55747F98EE}" type="presParOf" srcId="{9FF04F08-E9B3-4324-B268-FD129BED6055}" destId="{79A694DA-6F68-4EC4-B6A4-8871839D36A0}" srcOrd="2" destOrd="0" presId="urn:microsoft.com/office/officeart/2005/8/layout/hierarchy1"/>
    <dgm:cxn modelId="{FD59039F-3905-4B78-8213-CC0E584BFBFF}" type="presParOf" srcId="{9FF04F08-E9B3-4324-B268-FD129BED6055}" destId="{12620DE9-DEF5-49E7-9A93-DB587CF709E2}" srcOrd="3" destOrd="0" presId="urn:microsoft.com/office/officeart/2005/8/layout/hierarchy1"/>
    <dgm:cxn modelId="{E6C98F87-66C1-4A99-979C-42EA0143CCC9}" type="presParOf" srcId="{12620DE9-DEF5-49E7-9A93-DB587CF709E2}" destId="{9AF489D6-25C3-49B4-BABE-55746F10BD5F}" srcOrd="0" destOrd="0" presId="urn:microsoft.com/office/officeart/2005/8/layout/hierarchy1"/>
    <dgm:cxn modelId="{6DFEBC31-4C7D-4429-842F-0C72E2C7E54E}" type="presParOf" srcId="{9AF489D6-25C3-49B4-BABE-55746F10BD5F}" destId="{4AEF997A-A68B-4F19-8663-A4EEA8A7CE68}" srcOrd="0" destOrd="0" presId="urn:microsoft.com/office/officeart/2005/8/layout/hierarchy1"/>
    <dgm:cxn modelId="{8F15D444-847F-40A3-9C1F-E16A29F78820}" type="presParOf" srcId="{9AF489D6-25C3-49B4-BABE-55746F10BD5F}" destId="{058A5254-486C-47F7-AFBD-6BE072AAB759}" srcOrd="1" destOrd="0" presId="urn:microsoft.com/office/officeart/2005/8/layout/hierarchy1"/>
    <dgm:cxn modelId="{C1E68BD7-0626-474D-B6C4-64ECA1A7BC98}" type="presParOf" srcId="{12620DE9-DEF5-49E7-9A93-DB587CF709E2}" destId="{762A600D-63A1-4280-92C3-1B48D883135A}" srcOrd="1" destOrd="0" presId="urn:microsoft.com/office/officeart/2005/8/layout/hierarchy1"/>
    <dgm:cxn modelId="{B2D60378-DBE8-413A-9613-B5DAFBC36806}" type="presParOf" srcId="{762A600D-63A1-4280-92C3-1B48D883135A}" destId="{9218718D-52FA-4DF6-9C2D-CD48971DB941}" srcOrd="0" destOrd="0" presId="urn:microsoft.com/office/officeart/2005/8/layout/hierarchy1"/>
    <dgm:cxn modelId="{F430436C-8391-4473-B700-8267B0065184}" type="presParOf" srcId="{762A600D-63A1-4280-92C3-1B48D883135A}" destId="{65CA59F9-D7F8-48B1-83CE-7D08567BE49F}" srcOrd="1" destOrd="0" presId="urn:microsoft.com/office/officeart/2005/8/layout/hierarchy1"/>
    <dgm:cxn modelId="{F523868E-CCA3-40A2-B54B-A27ED4023080}" type="presParOf" srcId="{65CA59F9-D7F8-48B1-83CE-7D08567BE49F}" destId="{C4D2DC6B-61CD-4CFC-941C-EFD99E2A8718}" srcOrd="0" destOrd="0" presId="urn:microsoft.com/office/officeart/2005/8/layout/hierarchy1"/>
    <dgm:cxn modelId="{C65C2CF4-4B1E-4241-A742-2D7E09DE11EB}" type="presParOf" srcId="{C4D2DC6B-61CD-4CFC-941C-EFD99E2A8718}" destId="{DDA5875A-58D3-43ED-977D-62221D2064DA}" srcOrd="0" destOrd="0" presId="urn:microsoft.com/office/officeart/2005/8/layout/hierarchy1"/>
    <dgm:cxn modelId="{4DAC1BD3-3597-4499-94DE-2E8D9A7D2396}" type="presParOf" srcId="{C4D2DC6B-61CD-4CFC-941C-EFD99E2A8718}" destId="{01CEB1E3-A580-462E-9FE1-D800ABC2947B}" srcOrd="1" destOrd="0" presId="urn:microsoft.com/office/officeart/2005/8/layout/hierarchy1"/>
    <dgm:cxn modelId="{E8406130-31DD-45DE-BBB5-FC8ADF42F3D3}" type="presParOf" srcId="{65CA59F9-D7F8-48B1-83CE-7D08567BE49F}" destId="{2728422F-4185-434F-A7B4-C9ECC1F79747}" srcOrd="1" destOrd="0" presId="urn:microsoft.com/office/officeart/2005/8/layout/hierarchy1"/>
    <dgm:cxn modelId="{DF5E75BC-880B-40D4-963D-72B67F07FD0F}" type="presParOf" srcId="{9FF04F08-E9B3-4324-B268-FD129BED6055}" destId="{BD00B2D1-8FB9-4972-BFA7-2C9A9B747E2E}" srcOrd="4" destOrd="0" presId="urn:microsoft.com/office/officeart/2005/8/layout/hierarchy1"/>
    <dgm:cxn modelId="{264C4DBB-AA62-4B78-AF66-60B51B7CCB18}" type="presParOf" srcId="{9FF04F08-E9B3-4324-B268-FD129BED6055}" destId="{2401F77D-33EE-47E1-A2E2-CA3759EA88A2}" srcOrd="5" destOrd="0" presId="urn:microsoft.com/office/officeart/2005/8/layout/hierarchy1"/>
    <dgm:cxn modelId="{BEE0B780-4E78-433B-9AE1-035E3D7CA929}" type="presParOf" srcId="{2401F77D-33EE-47E1-A2E2-CA3759EA88A2}" destId="{86C089C4-996E-45BD-A695-B1D9DD2253C6}" srcOrd="0" destOrd="0" presId="urn:microsoft.com/office/officeart/2005/8/layout/hierarchy1"/>
    <dgm:cxn modelId="{E9724323-4759-42A9-B60C-E156A37A889B}" type="presParOf" srcId="{86C089C4-996E-45BD-A695-B1D9DD2253C6}" destId="{F9E9B145-6991-40D1-82CE-8C840320EDD0}" srcOrd="0" destOrd="0" presId="urn:microsoft.com/office/officeart/2005/8/layout/hierarchy1"/>
    <dgm:cxn modelId="{9A5A813C-DC74-46EE-BCA6-DD92FBBAB32B}" type="presParOf" srcId="{86C089C4-996E-45BD-A695-B1D9DD2253C6}" destId="{569FBF36-D52F-42C0-B928-40E55DFD8F61}" srcOrd="1" destOrd="0" presId="urn:microsoft.com/office/officeart/2005/8/layout/hierarchy1"/>
    <dgm:cxn modelId="{D13110A4-215D-4A7A-A07F-6F2176A90960}" type="presParOf" srcId="{2401F77D-33EE-47E1-A2E2-CA3759EA88A2}" destId="{7E0F5EBD-E8A1-48A0-AAC6-1FA59200A7D0}" srcOrd="1" destOrd="0" presId="urn:microsoft.com/office/officeart/2005/8/layout/hierarchy1"/>
    <dgm:cxn modelId="{10F1C6EA-FEE5-4F01-9A84-BAD90F42C181}" type="presParOf" srcId="{7E0F5EBD-E8A1-48A0-AAC6-1FA59200A7D0}" destId="{A9F97B74-8B72-4B59-9514-384CF72E3A77}" srcOrd="0" destOrd="0" presId="urn:microsoft.com/office/officeart/2005/8/layout/hierarchy1"/>
    <dgm:cxn modelId="{F4E89377-D1D8-4DAE-8F99-54716535C72B}" type="presParOf" srcId="{7E0F5EBD-E8A1-48A0-AAC6-1FA59200A7D0}" destId="{FAD3A0C9-F991-48EC-A0BB-CDCA33D5BE90}" srcOrd="1" destOrd="0" presId="urn:microsoft.com/office/officeart/2005/8/layout/hierarchy1"/>
    <dgm:cxn modelId="{143AFF00-E6FE-4B0D-9D74-D7FA8880D1C4}" type="presParOf" srcId="{FAD3A0C9-F991-48EC-A0BB-CDCA33D5BE90}" destId="{300F4F22-D5FE-4CDC-B707-6D8E32AD015E}" srcOrd="0" destOrd="0" presId="urn:microsoft.com/office/officeart/2005/8/layout/hierarchy1"/>
    <dgm:cxn modelId="{A731D1CA-C0DA-436C-821D-9DAD8C0CD105}" type="presParOf" srcId="{300F4F22-D5FE-4CDC-B707-6D8E32AD015E}" destId="{05644087-C130-4CED-BAF0-8BB2CC950801}" srcOrd="0" destOrd="0" presId="urn:microsoft.com/office/officeart/2005/8/layout/hierarchy1"/>
    <dgm:cxn modelId="{3C6B8040-6960-4B81-886D-A5A3203AAE74}" type="presParOf" srcId="{300F4F22-D5FE-4CDC-B707-6D8E32AD015E}" destId="{5820EA03-B9A0-4CC8-BCF0-4E1040399724}" srcOrd="1" destOrd="0" presId="urn:microsoft.com/office/officeart/2005/8/layout/hierarchy1"/>
    <dgm:cxn modelId="{7223FE5D-7EBA-43CF-B21A-2E2A18549AE8}" type="presParOf" srcId="{FAD3A0C9-F991-48EC-A0BB-CDCA33D5BE90}" destId="{E82A108B-6F24-4109-B49B-D05ADCFCF4C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159E0DD-8954-46FB-964B-CC4F801E603E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B481DAE5-CC7A-4058-A1CC-2970A83B79D4}">
      <dgm:prSet phldrT="[Texto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es-CO" sz="2000" dirty="0" smtClean="0">
              <a:solidFill>
                <a:schemeClr val="tx1"/>
              </a:solidFill>
            </a:rPr>
            <a:t>PROYECTO EDUCATIVO INSTITUCIONAL</a:t>
          </a:r>
        </a:p>
        <a:p>
          <a:r>
            <a:rPr lang="es-CO" sz="2000" dirty="0" smtClean="0">
              <a:solidFill>
                <a:schemeClr val="tx1"/>
              </a:solidFill>
            </a:rPr>
            <a:t>PEGER</a:t>
          </a:r>
        </a:p>
        <a:p>
          <a:r>
            <a:rPr lang="es-CO" sz="2000" b="1" dirty="0" smtClean="0">
              <a:solidFill>
                <a:schemeClr val="tx1"/>
              </a:solidFill>
            </a:rPr>
            <a:t>«PREVIENE CON SALVATÍN»</a:t>
          </a:r>
        </a:p>
        <a:p>
          <a:r>
            <a:rPr lang="es-CO" sz="2000" b="1" dirty="0" smtClean="0">
              <a:solidFill>
                <a:srgbClr val="C00000"/>
              </a:solidFill>
            </a:rPr>
            <a:t>PROCESO</a:t>
          </a:r>
          <a:endParaRPr lang="es-CO" sz="2000" dirty="0" smtClean="0">
            <a:solidFill>
              <a:srgbClr val="C00000"/>
            </a:solidFill>
          </a:endParaRPr>
        </a:p>
      </dgm:t>
    </dgm:pt>
    <dgm:pt modelId="{7D5D1185-FB0E-4561-B674-E1C1BB1201E2}" type="parTrans" cxnId="{0C2B93E3-494C-4C3C-967A-D1FC2595DD58}">
      <dgm:prSet/>
      <dgm:spPr/>
      <dgm:t>
        <a:bodyPr/>
        <a:lstStyle/>
        <a:p>
          <a:endParaRPr lang="es-CO"/>
        </a:p>
      </dgm:t>
    </dgm:pt>
    <dgm:pt modelId="{E27A61F1-C93E-427F-A089-237BCC533B73}" type="sibTrans" cxnId="{0C2B93E3-494C-4C3C-967A-D1FC2595DD58}">
      <dgm:prSet/>
      <dgm:spPr/>
      <dgm:t>
        <a:bodyPr/>
        <a:lstStyle/>
        <a:p>
          <a:endParaRPr lang="es-CO"/>
        </a:p>
      </dgm:t>
    </dgm:pt>
    <dgm:pt modelId="{6EF74F73-43A8-4AF8-AA89-16F1165F6112}">
      <dgm:prSet phldrT="[Texto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es-CO" sz="2000" b="0" i="0" dirty="0" smtClean="0">
              <a:solidFill>
                <a:schemeClr val="tx1"/>
              </a:solidFill>
            </a:rPr>
            <a:t>ADMINISTRACIÓN</a:t>
          </a:r>
        </a:p>
        <a:p>
          <a:r>
            <a:rPr lang="es-CO" sz="2000" dirty="0" smtClean="0">
              <a:solidFill>
                <a:schemeClr val="tx1"/>
              </a:solidFill>
            </a:rPr>
            <a:t>  Recursos tiempo docente proyecto</a:t>
          </a:r>
          <a:endParaRPr lang="es-CO" sz="2000" dirty="0">
            <a:solidFill>
              <a:schemeClr val="tx1"/>
            </a:solidFill>
          </a:endParaRPr>
        </a:p>
      </dgm:t>
    </dgm:pt>
    <dgm:pt modelId="{2C4A0513-46CB-4989-9956-774551CE4EE4}" type="parTrans" cxnId="{354F25EE-BD9C-40E5-B3B8-B9AD99F0E35C}">
      <dgm:prSet/>
      <dgm:spPr/>
      <dgm:t>
        <a:bodyPr/>
        <a:lstStyle/>
        <a:p>
          <a:endParaRPr lang="es-CO"/>
        </a:p>
      </dgm:t>
    </dgm:pt>
    <dgm:pt modelId="{3DCEBD0D-7712-4865-BBAA-B5FEE366C47F}" type="sibTrans" cxnId="{354F25EE-BD9C-40E5-B3B8-B9AD99F0E35C}">
      <dgm:prSet/>
      <dgm:spPr/>
      <dgm:t>
        <a:bodyPr/>
        <a:lstStyle/>
        <a:p>
          <a:endParaRPr lang="es-CO"/>
        </a:p>
      </dgm:t>
    </dgm:pt>
    <dgm:pt modelId="{8E6BF8EE-196F-422E-A54D-2DF9B7BCC335}">
      <dgm:prSet phldrT="[Texto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es-CO" sz="2000" dirty="0" smtClean="0">
              <a:solidFill>
                <a:schemeClr val="tx1"/>
              </a:solidFill>
            </a:rPr>
            <a:t>COMUNIDAD EDUCATIVA </a:t>
          </a:r>
        </a:p>
        <a:p>
          <a:r>
            <a:rPr lang="es-CO" sz="2000" dirty="0" smtClean="0">
              <a:solidFill>
                <a:srgbClr val="C00000"/>
              </a:solidFill>
            </a:rPr>
            <a:t>Contexto</a:t>
          </a:r>
        </a:p>
        <a:p>
          <a:r>
            <a:rPr lang="es-CO" sz="2000" dirty="0" smtClean="0">
              <a:solidFill>
                <a:schemeClr val="tx1"/>
              </a:solidFill>
            </a:rPr>
            <a:t>Cambios de comportamiento </a:t>
          </a:r>
        </a:p>
        <a:p>
          <a:r>
            <a:rPr lang="es-CO" sz="2000" dirty="0" smtClean="0">
              <a:solidFill>
                <a:schemeClr val="tx1"/>
              </a:solidFill>
            </a:rPr>
            <a:t>Culturales.</a:t>
          </a:r>
          <a:endParaRPr lang="es-CO" sz="2000" dirty="0">
            <a:solidFill>
              <a:schemeClr val="tx1"/>
            </a:solidFill>
          </a:endParaRPr>
        </a:p>
      </dgm:t>
    </dgm:pt>
    <dgm:pt modelId="{6B095529-B86F-462C-82B0-4EE6F318DCE2}" type="parTrans" cxnId="{D53896AD-7DC1-49F6-8238-A776A9B234AD}">
      <dgm:prSet/>
      <dgm:spPr/>
      <dgm:t>
        <a:bodyPr/>
        <a:lstStyle/>
        <a:p>
          <a:endParaRPr lang="es-CO"/>
        </a:p>
      </dgm:t>
    </dgm:pt>
    <dgm:pt modelId="{106421AB-39C0-4444-A528-0D3E97431EFE}" type="sibTrans" cxnId="{D53896AD-7DC1-49F6-8238-A776A9B234AD}">
      <dgm:prSet/>
      <dgm:spPr/>
      <dgm:t>
        <a:bodyPr/>
        <a:lstStyle/>
        <a:p>
          <a:endParaRPr lang="es-CO"/>
        </a:p>
      </dgm:t>
    </dgm:pt>
    <dgm:pt modelId="{F705A44F-DAB6-4CDE-87F9-8B07A6437209}">
      <dgm:prSet phldrT="[Texto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es-CO" sz="2000" dirty="0" smtClean="0">
              <a:solidFill>
                <a:schemeClr val="tx1"/>
              </a:solidFill>
            </a:rPr>
            <a:t>ACADÉMICA</a:t>
          </a:r>
        </a:p>
        <a:p>
          <a:r>
            <a:rPr lang="es-CO" sz="2000" dirty="0" smtClean="0">
              <a:solidFill>
                <a:srgbClr val="C00000"/>
              </a:solidFill>
            </a:rPr>
            <a:t>Currículo</a:t>
          </a:r>
        </a:p>
        <a:p>
          <a:r>
            <a:rPr lang="es-CO" sz="2000" dirty="0" smtClean="0">
              <a:solidFill>
                <a:schemeClr val="tx1"/>
              </a:solidFill>
            </a:rPr>
            <a:t>Investigación</a:t>
          </a:r>
        </a:p>
        <a:p>
          <a:r>
            <a:rPr lang="es-CO" sz="2000" dirty="0" smtClean="0">
              <a:solidFill>
                <a:schemeClr val="tx1"/>
              </a:solidFill>
            </a:rPr>
            <a:t>Pedagogía</a:t>
          </a:r>
        </a:p>
        <a:p>
          <a:r>
            <a:rPr lang="es-CO" sz="2000" dirty="0" smtClean="0">
              <a:solidFill>
                <a:schemeClr val="tx1"/>
              </a:solidFill>
            </a:rPr>
            <a:t>Didáctica</a:t>
          </a:r>
        </a:p>
        <a:p>
          <a:r>
            <a:rPr lang="es-CO" sz="2000" dirty="0" smtClean="0">
              <a:solidFill>
                <a:schemeClr val="tx1"/>
              </a:solidFill>
            </a:rPr>
            <a:t>Diseño de material educativo </a:t>
          </a:r>
          <a:endParaRPr lang="es-CO" sz="2000" dirty="0">
            <a:solidFill>
              <a:schemeClr val="tx1"/>
            </a:solidFill>
          </a:endParaRPr>
        </a:p>
      </dgm:t>
    </dgm:pt>
    <dgm:pt modelId="{A3AF25B0-7C41-4300-8486-89BE16C49432}" type="parTrans" cxnId="{0F30FE64-D80C-4632-BC40-214A485BD5D5}">
      <dgm:prSet/>
      <dgm:spPr/>
      <dgm:t>
        <a:bodyPr/>
        <a:lstStyle/>
        <a:p>
          <a:endParaRPr lang="es-CO"/>
        </a:p>
      </dgm:t>
    </dgm:pt>
    <dgm:pt modelId="{A6B3FAB4-CF8F-42BB-BF0B-5F76DE68F3FF}" type="sibTrans" cxnId="{0F30FE64-D80C-4632-BC40-214A485BD5D5}">
      <dgm:prSet/>
      <dgm:spPr/>
      <dgm:t>
        <a:bodyPr/>
        <a:lstStyle/>
        <a:p>
          <a:endParaRPr lang="es-CO"/>
        </a:p>
      </dgm:t>
    </dgm:pt>
    <dgm:pt modelId="{F4BB41FB-004B-44FA-9BA7-B653C160C0F7}">
      <dgm:prSet phldrT="[Texto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es-CO" sz="2000" dirty="0" smtClean="0">
              <a:solidFill>
                <a:schemeClr val="tx1"/>
              </a:solidFill>
            </a:rPr>
            <a:t>DIRECTIVA</a:t>
          </a:r>
        </a:p>
        <a:p>
          <a:r>
            <a:rPr lang="es-CO" sz="2000" dirty="0" smtClean="0">
              <a:solidFill>
                <a:schemeClr val="tx1"/>
              </a:solidFill>
            </a:rPr>
            <a:t>Gobierno escolar</a:t>
          </a:r>
        </a:p>
        <a:p>
          <a:r>
            <a:rPr lang="es-CO" sz="2000" dirty="0" smtClean="0">
              <a:solidFill>
                <a:srgbClr val="C00000"/>
              </a:solidFill>
            </a:rPr>
            <a:t>Consejo académico </a:t>
          </a:r>
        </a:p>
        <a:p>
          <a:r>
            <a:rPr lang="es-CO" sz="2000" dirty="0" smtClean="0">
              <a:solidFill>
                <a:schemeClr val="tx1"/>
              </a:solidFill>
            </a:rPr>
            <a:t>Horizonte Institucional</a:t>
          </a:r>
          <a:endParaRPr lang="es-CO" sz="2000" dirty="0">
            <a:solidFill>
              <a:schemeClr val="tx1"/>
            </a:solidFill>
          </a:endParaRPr>
        </a:p>
      </dgm:t>
    </dgm:pt>
    <dgm:pt modelId="{E4F5D16A-95B5-4EB0-9F05-FE797668722A}" type="parTrans" cxnId="{DEA0B6E0-643C-4322-AC8E-22C96BB0E07C}">
      <dgm:prSet/>
      <dgm:spPr/>
      <dgm:t>
        <a:bodyPr/>
        <a:lstStyle/>
        <a:p>
          <a:endParaRPr lang="es-CO"/>
        </a:p>
      </dgm:t>
    </dgm:pt>
    <dgm:pt modelId="{113D4607-F5E2-4041-8BCD-AD71ECFDE7FA}" type="sibTrans" cxnId="{DEA0B6E0-643C-4322-AC8E-22C96BB0E07C}">
      <dgm:prSet/>
      <dgm:spPr/>
      <dgm:t>
        <a:bodyPr/>
        <a:lstStyle/>
        <a:p>
          <a:endParaRPr lang="es-CO"/>
        </a:p>
      </dgm:t>
    </dgm:pt>
    <dgm:pt modelId="{AAF48DBE-9291-4505-BE90-4E6E0E834F1D}" type="pres">
      <dgm:prSet presAssocID="{5159E0DD-8954-46FB-964B-CC4F801E603E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6C9FA13A-4929-49DF-BE9F-E9A4FC9BE9B4}" type="pres">
      <dgm:prSet presAssocID="{B481DAE5-CC7A-4058-A1CC-2970A83B79D4}" presName="node" presStyleLbl="node1" presStyleIdx="0" presStyleCnt="5" custScaleX="280958" custScaleY="99836" custRadScaleRad="109907" custRadScaleInc="343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29313E8C-8BB9-4ECC-B312-6EA4C592AE02}" type="pres">
      <dgm:prSet presAssocID="{B481DAE5-CC7A-4058-A1CC-2970A83B79D4}" presName="spNode" presStyleCnt="0"/>
      <dgm:spPr/>
    </dgm:pt>
    <dgm:pt modelId="{084AB03D-02F1-4F29-ACF2-F4D87C5DD1D8}" type="pres">
      <dgm:prSet presAssocID="{E27A61F1-C93E-427F-A089-237BCC533B73}" presName="sibTrans" presStyleLbl="sibTrans1D1" presStyleIdx="0" presStyleCnt="5"/>
      <dgm:spPr/>
      <dgm:t>
        <a:bodyPr/>
        <a:lstStyle/>
        <a:p>
          <a:endParaRPr lang="es-CO"/>
        </a:p>
      </dgm:t>
    </dgm:pt>
    <dgm:pt modelId="{3FD87C84-8EF7-466F-82C6-50B13E427AB4}" type="pres">
      <dgm:prSet presAssocID="{6EF74F73-43A8-4AF8-AA89-16F1165F6112}" presName="node" presStyleLbl="node1" presStyleIdx="1" presStyleCnt="5" custScaleX="169057" custScaleY="151475" custRadScaleRad="94152" custRadScaleInc="18407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3BFEF07D-20DD-45F6-8249-DD1F07397177}" type="pres">
      <dgm:prSet presAssocID="{6EF74F73-43A8-4AF8-AA89-16F1165F6112}" presName="spNode" presStyleCnt="0"/>
      <dgm:spPr/>
    </dgm:pt>
    <dgm:pt modelId="{0BC012CA-588C-476D-A056-92753FB37171}" type="pres">
      <dgm:prSet presAssocID="{3DCEBD0D-7712-4865-BBAA-B5FEE366C47F}" presName="sibTrans" presStyleLbl="sibTrans1D1" presStyleIdx="1" presStyleCnt="5"/>
      <dgm:spPr/>
      <dgm:t>
        <a:bodyPr/>
        <a:lstStyle/>
        <a:p>
          <a:endParaRPr lang="es-CO"/>
        </a:p>
      </dgm:t>
    </dgm:pt>
    <dgm:pt modelId="{02D369FE-79EE-4A1E-8468-A479CD15A3AB}" type="pres">
      <dgm:prSet presAssocID="{8E6BF8EE-196F-422E-A54D-2DF9B7BCC335}" presName="node" presStyleLbl="node1" presStyleIdx="2" presStyleCnt="5" custScaleX="195495" custScaleY="186664" custRadScaleRad="122204" custRadScaleInc="-5227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EB845C62-9CD1-4D2A-A500-6D11E311978A}" type="pres">
      <dgm:prSet presAssocID="{8E6BF8EE-196F-422E-A54D-2DF9B7BCC335}" presName="spNode" presStyleCnt="0"/>
      <dgm:spPr/>
    </dgm:pt>
    <dgm:pt modelId="{28CB31FD-B226-486E-8FB2-DF59FCD5C85A}" type="pres">
      <dgm:prSet presAssocID="{106421AB-39C0-4444-A528-0D3E97431EFE}" presName="sibTrans" presStyleLbl="sibTrans1D1" presStyleIdx="2" presStyleCnt="5"/>
      <dgm:spPr/>
      <dgm:t>
        <a:bodyPr/>
        <a:lstStyle/>
        <a:p>
          <a:endParaRPr lang="es-CO"/>
        </a:p>
      </dgm:t>
    </dgm:pt>
    <dgm:pt modelId="{1B71BE59-F7FA-48FB-99BC-80167E635468}" type="pres">
      <dgm:prSet presAssocID="{F705A44F-DAB6-4CDE-87F9-8B07A6437209}" presName="node" presStyleLbl="node1" presStyleIdx="3" presStyleCnt="5" custScaleX="189521" custScaleY="215861" custRadScaleRad="115095" custRadScaleInc="75138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E9B8D663-C853-446D-89E9-64D82A986434}" type="pres">
      <dgm:prSet presAssocID="{F705A44F-DAB6-4CDE-87F9-8B07A6437209}" presName="spNode" presStyleCnt="0"/>
      <dgm:spPr/>
    </dgm:pt>
    <dgm:pt modelId="{95F898AE-5B03-4225-B42D-3BEC5C46B0C6}" type="pres">
      <dgm:prSet presAssocID="{A6B3FAB4-CF8F-42BB-BF0B-5F76DE68F3FF}" presName="sibTrans" presStyleLbl="sibTrans1D1" presStyleIdx="3" presStyleCnt="5"/>
      <dgm:spPr/>
      <dgm:t>
        <a:bodyPr/>
        <a:lstStyle/>
        <a:p>
          <a:endParaRPr lang="es-CO"/>
        </a:p>
      </dgm:t>
    </dgm:pt>
    <dgm:pt modelId="{44F6453C-10D9-4AB1-AAB9-3FF694D7D9FB}" type="pres">
      <dgm:prSet presAssocID="{F4BB41FB-004B-44FA-9BA7-B653C160C0F7}" presName="node" presStyleLbl="node1" presStyleIdx="4" presStyleCnt="5" custScaleX="169057" custScaleY="151475" custRadScaleRad="99044" custRadScaleInc="-308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4998D3B2-90F2-4E00-8365-FF69DD3B91DB}" type="pres">
      <dgm:prSet presAssocID="{F4BB41FB-004B-44FA-9BA7-B653C160C0F7}" presName="spNode" presStyleCnt="0"/>
      <dgm:spPr/>
    </dgm:pt>
    <dgm:pt modelId="{1C8B20E8-D548-4224-97A7-34445475C9E5}" type="pres">
      <dgm:prSet presAssocID="{113D4607-F5E2-4041-8BCD-AD71ECFDE7FA}" presName="sibTrans" presStyleLbl="sibTrans1D1" presStyleIdx="4" presStyleCnt="5"/>
      <dgm:spPr/>
      <dgm:t>
        <a:bodyPr/>
        <a:lstStyle/>
        <a:p>
          <a:endParaRPr lang="es-CO"/>
        </a:p>
      </dgm:t>
    </dgm:pt>
  </dgm:ptLst>
  <dgm:cxnLst>
    <dgm:cxn modelId="{25450124-9378-469C-A1B2-E985C40D477B}" type="presOf" srcId="{106421AB-39C0-4444-A528-0D3E97431EFE}" destId="{28CB31FD-B226-486E-8FB2-DF59FCD5C85A}" srcOrd="0" destOrd="0" presId="urn:microsoft.com/office/officeart/2005/8/layout/cycle6"/>
    <dgm:cxn modelId="{9988FD23-2A1A-4306-A3EC-CA1808C45AE4}" type="presOf" srcId="{B481DAE5-CC7A-4058-A1CC-2970A83B79D4}" destId="{6C9FA13A-4929-49DF-BE9F-E9A4FC9BE9B4}" srcOrd="0" destOrd="0" presId="urn:microsoft.com/office/officeart/2005/8/layout/cycle6"/>
    <dgm:cxn modelId="{1E9E1F1B-3418-4133-8C5B-5EF129E938EE}" type="presOf" srcId="{E27A61F1-C93E-427F-A089-237BCC533B73}" destId="{084AB03D-02F1-4F29-ACF2-F4D87C5DD1D8}" srcOrd="0" destOrd="0" presId="urn:microsoft.com/office/officeart/2005/8/layout/cycle6"/>
    <dgm:cxn modelId="{FD7FCAAC-C06E-4AFC-A6EB-DC54B37446F7}" type="presOf" srcId="{A6B3FAB4-CF8F-42BB-BF0B-5F76DE68F3FF}" destId="{95F898AE-5B03-4225-B42D-3BEC5C46B0C6}" srcOrd="0" destOrd="0" presId="urn:microsoft.com/office/officeart/2005/8/layout/cycle6"/>
    <dgm:cxn modelId="{CA8E9DDF-092E-48F5-91DE-0794C9B447E7}" type="presOf" srcId="{F4BB41FB-004B-44FA-9BA7-B653C160C0F7}" destId="{44F6453C-10D9-4AB1-AAB9-3FF694D7D9FB}" srcOrd="0" destOrd="0" presId="urn:microsoft.com/office/officeart/2005/8/layout/cycle6"/>
    <dgm:cxn modelId="{6D773E03-DE30-4404-861F-1BE63C44F3E6}" type="presOf" srcId="{3DCEBD0D-7712-4865-BBAA-B5FEE366C47F}" destId="{0BC012CA-588C-476D-A056-92753FB37171}" srcOrd="0" destOrd="0" presId="urn:microsoft.com/office/officeart/2005/8/layout/cycle6"/>
    <dgm:cxn modelId="{DEA0B6E0-643C-4322-AC8E-22C96BB0E07C}" srcId="{5159E0DD-8954-46FB-964B-CC4F801E603E}" destId="{F4BB41FB-004B-44FA-9BA7-B653C160C0F7}" srcOrd="4" destOrd="0" parTransId="{E4F5D16A-95B5-4EB0-9F05-FE797668722A}" sibTransId="{113D4607-F5E2-4041-8BCD-AD71ECFDE7FA}"/>
    <dgm:cxn modelId="{A95248FF-C46C-42A0-B057-F4B2118304E2}" type="presOf" srcId="{113D4607-F5E2-4041-8BCD-AD71ECFDE7FA}" destId="{1C8B20E8-D548-4224-97A7-34445475C9E5}" srcOrd="0" destOrd="0" presId="urn:microsoft.com/office/officeart/2005/8/layout/cycle6"/>
    <dgm:cxn modelId="{D53896AD-7DC1-49F6-8238-A776A9B234AD}" srcId="{5159E0DD-8954-46FB-964B-CC4F801E603E}" destId="{8E6BF8EE-196F-422E-A54D-2DF9B7BCC335}" srcOrd="2" destOrd="0" parTransId="{6B095529-B86F-462C-82B0-4EE6F318DCE2}" sibTransId="{106421AB-39C0-4444-A528-0D3E97431EFE}"/>
    <dgm:cxn modelId="{675632ED-2237-4744-8DDE-9618C061D179}" type="presOf" srcId="{5159E0DD-8954-46FB-964B-CC4F801E603E}" destId="{AAF48DBE-9291-4505-BE90-4E6E0E834F1D}" srcOrd="0" destOrd="0" presId="urn:microsoft.com/office/officeart/2005/8/layout/cycle6"/>
    <dgm:cxn modelId="{86250E28-E899-47A2-8B46-A7E080CF2E18}" type="presOf" srcId="{F705A44F-DAB6-4CDE-87F9-8B07A6437209}" destId="{1B71BE59-F7FA-48FB-99BC-80167E635468}" srcOrd="0" destOrd="0" presId="urn:microsoft.com/office/officeart/2005/8/layout/cycle6"/>
    <dgm:cxn modelId="{0F30FE64-D80C-4632-BC40-214A485BD5D5}" srcId="{5159E0DD-8954-46FB-964B-CC4F801E603E}" destId="{F705A44F-DAB6-4CDE-87F9-8B07A6437209}" srcOrd="3" destOrd="0" parTransId="{A3AF25B0-7C41-4300-8486-89BE16C49432}" sibTransId="{A6B3FAB4-CF8F-42BB-BF0B-5F76DE68F3FF}"/>
    <dgm:cxn modelId="{FDD3AD27-C525-4133-BEFC-F5BBED4E26B2}" type="presOf" srcId="{6EF74F73-43A8-4AF8-AA89-16F1165F6112}" destId="{3FD87C84-8EF7-466F-82C6-50B13E427AB4}" srcOrd="0" destOrd="0" presId="urn:microsoft.com/office/officeart/2005/8/layout/cycle6"/>
    <dgm:cxn modelId="{445A5FCA-D758-4523-A5F4-9FB2CE47CEF2}" type="presOf" srcId="{8E6BF8EE-196F-422E-A54D-2DF9B7BCC335}" destId="{02D369FE-79EE-4A1E-8468-A479CD15A3AB}" srcOrd="0" destOrd="0" presId="urn:microsoft.com/office/officeart/2005/8/layout/cycle6"/>
    <dgm:cxn modelId="{354F25EE-BD9C-40E5-B3B8-B9AD99F0E35C}" srcId="{5159E0DD-8954-46FB-964B-CC4F801E603E}" destId="{6EF74F73-43A8-4AF8-AA89-16F1165F6112}" srcOrd="1" destOrd="0" parTransId="{2C4A0513-46CB-4989-9956-774551CE4EE4}" sibTransId="{3DCEBD0D-7712-4865-BBAA-B5FEE366C47F}"/>
    <dgm:cxn modelId="{0C2B93E3-494C-4C3C-967A-D1FC2595DD58}" srcId="{5159E0DD-8954-46FB-964B-CC4F801E603E}" destId="{B481DAE5-CC7A-4058-A1CC-2970A83B79D4}" srcOrd="0" destOrd="0" parTransId="{7D5D1185-FB0E-4561-B674-E1C1BB1201E2}" sibTransId="{E27A61F1-C93E-427F-A089-237BCC533B73}"/>
    <dgm:cxn modelId="{527E8ABC-2F68-4843-8409-FE2EA0E98267}" type="presParOf" srcId="{AAF48DBE-9291-4505-BE90-4E6E0E834F1D}" destId="{6C9FA13A-4929-49DF-BE9F-E9A4FC9BE9B4}" srcOrd="0" destOrd="0" presId="urn:microsoft.com/office/officeart/2005/8/layout/cycle6"/>
    <dgm:cxn modelId="{A827FC16-6640-420A-96AA-0FC09079F933}" type="presParOf" srcId="{AAF48DBE-9291-4505-BE90-4E6E0E834F1D}" destId="{29313E8C-8BB9-4ECC-B312-6EA4C592AE02}" srcOrd="1" destOrd="0" presId="urn:microsoft.com/office/officeart/2005/8/layout/cycle6"/>
    <dgm:cxn modelId="{498E5268-82A4-49BA-B5EF-92A3BEDC625A}" type="presParOf" srcId="{AAF48DBE-9291-4505-BE90-4E6E0E834F1D}" destId="{084AB03D-02F1-4F29-ACF2-F4D87C5DD1D8}" srcOrd="2" destOrd="0" presId="urn:microsoft.com/office/officeart/2005/8/layout/cycle6"/>
    <dgm:cxn modelId="{69F11D38-B1F3-4DA4-8435-4F1DCB4A1B98}" type="presParOf" srcId="{AAF48DBE-9291-4505-BE90-4E6E0E834F1D}" destId="{3FD87C84-8EF7-466F-82C6-50B13E427AB4}" srcOrd="3" destOrd="0" presId="urn:microsoft.com/office/officeart/2005/8/layout/cycle6"/>
    <dgm:cxn modelId="{C89DD7E6-A6EA-4969-850A-F97091F2ACE9}" type="presParOf" srcId="{AAF48DBE-9291-4505-BE90-4E6E0E834F1D}" destId="{3BFEF07D-20DD-45F6-8249-DD1F07397177}" srcOrd="4" destOrd="0" presId="urn:microsoft.com/office/officeart/2005/8/layout/cycle6"/>
    <dgm:cxn modelId="{80FFB332-7646-4A9A-BD49-3CCB2CB007BE}" type="presParOf" srcId="{AAF48DBE-9291-4505-BE90-4E6E0E834F1D}" destId="{0BC012CA-588C-476D-A056-92753FB37171}" srcOrd="5" destOrd="0" presId="urn:microsoft.com/office/officeart/2005/8/layout/cycle6"/>
    <dgm:cxn modelId="{7D1DEBB8-C826-470F-84FC-F191CF269685}" type="presParOf" srcId="{AAF48DBE-9291-4505-BE90-4E6E0E834F1D}" destId="{02D369FE-79EE-4A1E-8468-A479CD15A3AB}" srcOrd="6" destOrd="0" presId="urn:microsoft.com/office/officeart/2005/8/layout/cycle6"/>
    <dgm:cxn modelId="{3DCCD43F-5561-4CDE-A24B-1D9C2A678E28}" type="presParOf" srcId="{AAF48DBE-9291-4505-BE90-4E6E0E834F1D}" destId="{EB845C62-9CD1-4D2A-A500-6D11E311978A}" srcOrd="7" destOrd="0" presId="urn:microsoft.com/office/officeart/2005/8/layout/cycle6"/>
    <dgm:cxn modelId="{9857DC78-2F58-40CB-8EE2-FE45DC736636}" type="presParOf" srcId="{AAF48DBE-9291-4505-BE90-4E6E0E834F1D}" destId="{28CB31FD-B226-486E-8FB2-DF59FCD5C85A}" srcOrd="8" destOrd="0" presId="urn:microsoft.com/office/officeart/2005/8/layout/cycle6"/>
    <dgm:cxn modelId="{0748054C-83CF-4DB3-97F3-2793E0756D0A}" type="presParOf" srcId="{AAF48DBE-9291-4505-BE90-4E6E0E834F1D}" destId="{1B71BE59-F7FA-48FB-99BC-80167E635468}" srcOrd="9" destOrd="0" presId="urn:microsoft.com/office/officeart/2005/8/layout/cycle6"/>
    <dgm:cxn modelId="{F418F04E-9330-47C5-9EC8-B84FCD4816D3}" type="presParOf" srcId="{AAF48DBE-9291-4505-BE90-4E6E0E834F1D}" destId="{E9B8D663-C853-446D-89E9-64D82A986434}" srcOrd="10" destOrd="0" presId="urn:microsoft.com/office/officeart/2005/8/layout/cycle6"/>
    <dgm:cxn modelId="{7F4898ED-E5E2-4CC7-8AA3-A39BB2518DEE}" type="presParOf" srcId="{AAF48DBE-9291-4505-BE90-4E6E0E834F1D}" destId="{95F898AE-5B03-4225-B42D-3BEC5C46B0C6}" srcOrd="11" destOrd="0" presId="urn:microsoft.com/office/officeart/2005/8/layout/cycle6"/>
    <dgm:cxn modelId="{3A9815C8-4BA1-4654-B799-42BC975D7041}" type="presParOf" srcId="{AAF48DBE-9291-4505-BE90-4E6E0E834F1D}" destId="{44F6453C-10D9-4AB1-AAB9-3FF694D7D9FB}" srcOrd="12" destOrd="0" presId="urn:microsoft.com/office/officeart/2005/8/layout/cycle6"/>
    <dgm:cxn modelId="{36C2E2E1-F96A-4A64-B56B-6DB4ED474B98}" type="presParOf" srcId="{AAF48DBE-9291-4505-BE90-4E6E0E834F1D}" destId="{4998D3B2-90F2-4E00-8365-FF69DD3B91DB}" srcOrd="13" destOrd="0" presId="urn:microsoft.com/office/officeart/2005/8/layout/cycle6"/>
    <dgm:cxn modelId="{4C524406-A9EE-4E55-AC9B-7D82A29E3200}" type="presParOf" srcId="{AAF48DBE-9291-4505-BE90-4E6E0E834F1D}" destId="{1C8B20E8-D548-4224-97A7-34445475C9E5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9F4EF3-2673-49CF-83BF-8136579F0F51}">
      <dsp:nvSpPr>
        <dsp:cNvPr id="0" name=""/>
        <dsp:cNvSpPr/>
      </dsp:nvSpPr>
      <dsp:spPr>
        <a:xfrm>
          <a:off x="1373455" y="2212020"/>
          <a:ext cx="520535" cy="14997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60267" y="0"/>
              </a:lnTo>
              <a:lnTo>
                <a:pt x="260267" y="1499774"/>
              </a:lnTo>
              <a:lnTo>
                <a:pt x="520535" y="1499774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500" kern="1200"/>
        </a:p>
      </dsp:txBody>
      <dsp:txXfrm>
        <a:off x="1594034" y="2922218"/>
        <a:ext cx="79376" cy="79376"/>
      </dsp:txXfrm>
    </dsp:sp>
    <dsp:sp modelId="{0651F9D4-1A2B-474B-8E01-32DB527171BA}">
      <dsp:nvSpPr>
        <dsp:cNvPr id="0" name=""/>
        <dsp:cNvSpPr/>
      </dsp:nvSpPr>
      <dsp:spPr>
        <a:xfrm>
          <a:off x="1373455" y="474388"/>
          <a:ext cx="429317" cy="1737631"/>
        </a:xfrm>
        <a:custGeom>
          <a:avLst/>
          <a:gdLst/>
          <a:ahLst/>
          <a:cxnLst/>
          <a:rect l="0" t="0" r="0" b="0"/>
          <a:pathLst>
            <a:path>
              <a:moveTo>
                <a:pt x="0" y="1737631"/>
              </a:moveTo>
              <a:lnTo>
                <a:pt x="214658" y="1737631"/>
              </a:lnTo>
              <a:lnTo>
                <a:pt x="214658" y="0"/>
              </a:lnTo>
              <a:lnTo>
                <a:pt x="429317" y="0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600" kern="1200"/>
        </a:p>
      </dsp:txBody>
      <dsp:txXfrm>
        <a:off x="1543366" y="1298457"/>
        <a:ext cx="89494" cy="89494"/>
      </dsp:txXfrm>
    </dsp:sp>
    <dsp:sp modelId="{24A14D8F-5637-4A79-B061-8D0FA3EBD3A0}">
      <dsp:nvSpPr>
        <dsp:cNvPr id="0" name=""/>
        <dsp:cNvSpPr/>
      </dsp:nvSpPr>
      <dsp:spPr>
        <a:xfrm>
          <a:off x="1373455" y="2078829"/>
          <a:ext cx="53399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133190"/>
              </a:moveTo>
              <a:lnTo>
                <a:pt x="266995" y="133190"/>
              </a:lnTo>
              <a:lnTo>
                <a:pt x="266995" y="45720"/>
              </a:lnTo>
              <a:lnTo>
                <a:pt x="533990" y="45720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500" kern="1200"/>
        </a:p>
      </dsp:txBody>
      <dsp:txXfrm>
        <a:off x="1626923" y="2111021"/>
        <a:ext cx="27055" cy="27055"/>
      </dsp:txXfrm>
    </dsp:sp>
    <dsp:sp modelId="{EBCA64C0-3396-4227-83E1-9FD0131A5AB0}">
      <dsp:nvSpPr>
        <dsp:cNvPr id="0" name=""/>
        <dsp:cNvSpPr/>
      </dsp:nvSpPr>
      <dsp:spPr>
        <a:xfrm rot="16200000">
          <a:off x="-1253709" y="1792556"/>
          <a:ext cx="4415403" cy="838926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115" tIns="31115" rIns="31115" bIns="31115" numCol="1" spcCol="1270" anchor="ctr" anchorCtr="0">
          <a:noAutofit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4900" kern="1200" dirty="0" smtClean="0"/>
            <a:t>CONSECUENCIAS</a:t>
          </a:r>
          <a:endParaRPr lang="es-CO" sz="4900" kern="1200" dirty="0"/>
        </a:p>
      </dsp:txBody>
      <dsp:txXfrm>
        <a:off x="-1253709" y="1792556"/>
        <a:ext cx="4415403" cy="838926"/>
      </dsp:txXfrm>
    </dsp:sp>
    <dsp:sp modelId="{2E8EB6BD-902E-43C7-8B93-B6483A5729DD}">
      <dsp:nvSpPr>
        <dsp:cNvPr id="0" name=""/>
        <dsp:cNvSpPr/>
      </dsp:nvSpPr>
      <dsp:spPr>
        <a:xfrm>
          <a:off x="1907446" y="1705085"/>
          <a:ext cx="4203107" cy="838926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3200" b="1" kern="1200" dirty="0" smtClean="0"/>
            <a:t>DAÑOS ECONÓMICOS</a:t>
          </a:r>
          <a:endParaRPr lang="es-CO" sz="3200" b="1" kern="1200" dirty="0"/>
        </a:p>
      </dsp:txBody>
      <dsp:txXfrm>
        <a:off x="1907446" y="1705085"/>
        <a:ext cx="4203107" cy="838926"/>
      </dsp:txXfrm>
    </dsp:sp>
    <dsp:sp modelId="{29B729AA-8AB4-4D47-BBC3-1EDE34DF6607}">
      <dsp:nvSpPr>
        <dsp:cNvPr id="0" name=""/>
        <dsp:cNvSpPr/>
      </dsp:nvSpPr>
      <dsp:spPr>
        <a:xfrm>
          <a:off x="1802772" y="54925"/>
          <a:ext cx="4203107" cy="838926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3200" b="1" kern="1200" dirty="0" smtClean="0"/>
            <a:t>AFECTACIÓN HUMANA</a:t>
          </a:r>
          <a:endParaRPr lang="es-CO" sz="3200" b="1" kern="1200" dirty="0"/>
        </a:p>
      </dsp:txBody>
      <dsp:txXfrm>
        <a:off x="1802772" y="54925"/>
        <a:ext cx="4203107" cy="838926"/>
      </dsp:txXfrm>
    </dsp:sp>
    <dsp:sp modelId="{F7DECB91-BFA4-48C4-AE2C-4FBA2CE1F86E}">
      <dsp:nvSpPr>
        <dsp:cNvPr id="0" name=""/>
        <dsp:cNvSpPr/>
      </dsp:nvSpPr>
      <dsp:spPr>
        <a:xfrm>
          <a:off x="1893990" y="3096345"/>
          <a:ext cx="4203107" cy="1230898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3200" b="1" kern="1200" dirty="0" smtClean="0"/>
            <a:t>DAÑOS MEDIO AMBIENTALES</a:t>
          </a:r>
          <a:endParaRPr lang="es-CO" sz="3200" b="1" kern="1200" dirty="0"/>
        </a:p>
      </dsp:txBody>
      <dsp:txXfrm>
        <a:off x="1893990" y="3096345"/>
        <a:ext cx="4203107" cy="12308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F97B74-8B72-4B59-9514-384CF72E3A77}">
      <dsp:nvSpPr>
        <dsp:cNvPr id="0" name=""/>
        <dsp:cNvSpPr/>
      </dsp:nvSpPr>
      <dsp:spPr>
        <a:xfrm>
          <a:off x="4961961" y="2446862"/>
          <a:ext cx="91440" cy="45578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55782"/>
              </a:lnTo>
            </a:path>
          </a:pathLst>
        </a:custGeom>
        <a:noFill/>
        <a:ln w="12700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00B2D1-8FB9-4972-BFA7-2C9A9B747E2E}">
      <dsp:nvSpPr>
        <dsp:cNvPr id="0" name=""/>
        <dsp:cNvSpPr/>
      </dsp:nvSpPr>
      <dsp:spPr>
        <a:xfrm>
          <a:off x="2960935" y="995933"/>
          <a:ext cx="2046745" cy="4557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0602"/>
              </a:lnTo>
              <a:lnTo>
                <a:pt x="2046745" y="310602"/>
              </a:lnTo>
              <a:lnTo>
                <a:pt x="2046745" y="455782"/>
              </a:lnTo>
            </a:path>
          </a:pathLst>
        </a:custGeom>
        <a:noFill/>
        <a:ln w="127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18718D-52FA-4DF6-9C2D-CD48971DB941}">
      <dsp:nvSpPr>
        <dsp:cNvPr id="0" name=""/>
        <dsp:cNvSpPr/>
      </dsp:nvSpPr>
      <dsp:spPr>
        <a:xfrm>
          <a:off x="2915215" y="2446862"/>
          <a:ext cx="91440" cy="45578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55782"/>
              </a:lnTo>
            </a:path>
          </a:pathLst>
        </a:custGeom>
        <a:noFill/>
        <a:ln w="12700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A694DA-6F68-4EC4-B6A4-8871839D36A0}">
      <dsp:nvSpPr>
        <dsp:cNvPr id="0" name=""/>
        <dsp:cNvSpPr/>
      </dsp:nvSpPr>
      <dsp:spPr>
        <a:xfrm>
          <a:off x="2915215" y="995933"/>
          <a:ext cx="91440" cy="45578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55782"/>
              </a:lnTo>
            </a:path>
          </a:pathLst>
        </a:custGeom>
        <a:noFill/>
        <a:ln w="127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EF681E-91E7-4825-BA3E-21353CA584ED}">
      <dsp:nvSpPr>
        <dsp:cNvPr id="0" name=""/>
        <dsp:cNvSpPr/>
      </dsp:nvSpPr>
      <dsp:spPr>
        <a:xfrm>
          <a:off x="742225" y="2446862"/>
          <a:ext cx="171964" cy="456568"/>
        </a:xfrm>
        <a:custGeom>
          <a:avLst/>
          <a:gdLst/>
          <a:ahLst/>
          <a:cxnLst/>
          <a:rect l="0" t="0" r="0" b="0"/>
          <a:pathLst>
            <a:path>
              <a:moveTo>
                <a:pt x="171964" y="0"/>
              </a:moveTo>
              <a:lnTo>
                <a:pt x="171964" y="311388"/>
              </a:lnTo>
              <a:lnTo>
                <a:pt x="0" y="311388"/>
              </a:lnTo>
              <a:lnTo>
                <a:pt x="0" y="456568"/>
              </a:lnTo>
            </a:path>
          </a:pathLst>
        </a:custGeom>
        <a:noFill/>
        <a:ln w="12700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122064-E234-47D1-9390-4575F644A12A}">
      <dsp:nvSpPr>
        <dsp:cNvPr id="0" name=""/>
        <dsp:cNvSpPr/>
      </dsp:nvSpPr>
      <dsp:spPr>
        <a:xfrm>
          <a:off x="914189" y="995933"/>
          <a:ext cx="2046745" cy="455782"/>
        </a:xfrm>
        <a:custGeom>
          <a:avLst/>
          <a:gdLst/>
          <a:ahLst/>
          <a:cxnLst/>
          <a:rect l="0" t="0" r="0" b="0"/>
          <a:pathLst>
            <a:path>
              <a:moveTo>
                <a:pt x="2046745" y="0"/>
              </a:moveTo>
              <a:lnTo>
                <a:pt x="2046745" y="310602"/>
              </a:lnTo>
              <a:lnTo>
                <a:pt x="0" y="310602"/>
              </a:lnTo>
              <a:lnTo>
                <a:pt x="0" y="455782"/>
              </a:lnTo>
            </a:path>
          </a:pathLst>
        </a:custGeom>
        <a:noFill/>
        <a:ln w="127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07ACF5-0F1C-40B2-84B2-58688B9E5F05}">
      <dsp:nvSpPr>
        <dsp:cNvPr id="0" name=""/>
        <dsp:cNvSpPr/>
      </dsp:nvSpPr>
      <dsp:spPr>
        <a:xfrm>
          <a:off x="84358" y="786"/>
          <a:ext cx="5753154" cy="995146"/>
        </a:xfrm>
        <a:prstGeom prst="roundRect">
          <a:avLst>
            <a:gd name="adj" fmla="val 10000"/>
          </a:avLst>
        </a:prstGeom>
        <a:solidFill>
          <a:schemeClr val="accent3">
            <a:alpha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DB9BA8E-D972-4490-BE01-9B9E3592F77F}">
      <dsp:nvSpPr>
        <dsp:cNvPr id="0" name=""/>
        <dsp:cNvSpPr/>
      </dsp:nvSpPr>
      <dsp:spPr>
        <a:xfrm>
          <a:off x="258487" y="166208"/>
          <a:ext cx="5753154" cy="995146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  <a:alpha val="9000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 smtClean="0"/>
            <a:t>FOMENTAR LA CULTURA DE LA GESTIÓN DEL RIESGO Y PRESERVACIÓN DEL MEDIO AMBIENTE</a:t>
          </a:r>
          <a:endParaRPr lang="es-CO" sz="1800" b="1" kern="1200" dirty="0"/>
        </a:p>
      </dsp:txBody>
      <dsp:txXfrm>
        <a:off x="287634" y="195355"/>
        <a:ext cx="5694860" cy="936852"/>
      </dsp:txXfrm>
    </dsp:sp>
    <dsp:sp modelId="{41ABA03B-2ABA-4C3D-B325-67A4378A9C51}">
      <dsp:nvSpPr>
        <dsp:cNvPr id="0" name=""/>
        <dsp:cNvSpPr/>
      </dsp:nvSpPr>
      <dsp:spPr>
        <a:xfrm>
          <a:off x="64945" y="1451715"/>
          <a:ext cx="1698488" cy="995146"/>
        </a:xfrm>
        <a:prstGeom prst="roundRect">
          <a:avLst>
            <a:gd name="adj" fmla="val 10000"/>
          </a:avLst>
        </a:prstGeom>
        <a:solidFill>
          <a:schemeClr val="accent3">
            <a:alpha val="7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F77C008-3162-48D0-91F7-B0AC9EFD4C75}">
      <dsp:nvSpPr>
        <dsp:cNvPr id="0" name=""/>
        <dsp:cNvSpPr/>
      </dsp:nvSpPr>
      <dsp:spPr>
        <a:xfrm>
          <a:off x="239074" y="1617137"/>
          <a:ext cx="1698488" cy="995146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  <a:alpha val="90000"/>
          </a:schemeClr>
        </a:solidFill>
        <a:ln w="127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 smtClean="0"/>
            <a:t>AUTOCUIDADO</a:t>
          </a:r>
          <a:endParaRPr lang="es-CO" sz="1800" b="1" kern="1200" dirty="0"/>
        </a:p>
      </dsp:txBody>
      <dsp:txXfrm>
        <a:off x="268221" y="1646284"/>
        <a:ext cx="1640194" cy="936852"/>
      </dsp:txXfrm>
    </dsp:sp>
    <dsp:sp modelId="{DB812E97-620B-4B79-BD37-373645B2F7C5}">
      <dsp:nvSpPr>
        <dsp:cNvPr id="0" name=""/>
        <dsp:cNvSpPr/>
      </dsp:nvSpPr>
      <dsp:spPr>
        <a:xfrm>
          <a:off x="-107019" y="2903430"/>
          <a:ext cx="1698488" cy="995146"/>
        </a:xfrm>
        <a:prstGeom prst="roundRect">
          <a:avLst>
            <a:gd name="adj" fmla="val 10000"/>
          </a:avLst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0B11B7E-0BA0-4BAE-9D06-43495F3B114E}">
      <dsp:nvSpPr>
        <dsp:cNvPr id="0" name=""/>
        <dsp:cNvSpPr/>
      </dsp:nvSpPr>
      <dsp:spPr>
        <a:xfrm>
          <a:off x="67109" y="3068853"/>
          <a:ext cx="1698488" cy="995146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  <a:alpha val="90000"/>
          </a:schemeClr>
        </a:solidFill>
        <a:ln w="12700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 smtClean="0"/>
            <a:t>VIVIR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 smtClean="0">
              <a:solidFill>
                <a:srgbClr val="FF0000"/>
              </a:solidFill>
            </a:rPr>
            <a:t>EL SER</a:t>
          </a:r>
          <a:endParaRPr lang="es-CO" sz="1800" b="1" kern="1200" dirty="0">
            <a:solidFill>
              <a:srgbClr val="FF0000"/>
            </a:solidFill>
          </a:endParaRPr>
        </a:p>
      </dsp:txBody>
      <dsp:txXfrm>
        <a:off x="96256" y="3098000"/>
        <a:ext cx="1640194" cy="936852"/>
      </dsp:txXfrm>
    </dsp:sp>
    <dsp:sp modelId="{4AEF997A-A68B-4F19-8663-A4EEA8A7CE68}">
      <dsp:nvSpPr>
        <dsp:cNvPr id="0" name=""/>
        <dsp:cNvSpPr/>
      </dsp:nvSpPr>
      <dsp:spPr>
        <a:xfrm>
          <a:off x="2111691" y="1451715"/>
          <a:ext cx="1698488" cy="995146"/>
        </a:xfrm>
        <a:prstGeom prst="roundRect">
          <a:avLst>
            <a:gd name="adj" fmla="val 10000"/>
          </a:avLst>
        </a:prstGeom>
        <a:solidFill>
          <a:schemeClr val="accent3">
            <a:alpha val="7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58A5254-486C-47F7-AFBD-6BE072AAB759}">
      <dsp:nvSpPr>
        <dsp:cNvPr id="0" name=""/>
        <dsp:cNvSpPr/>
      </dsp:nvSpPr>
      <dsp:spPr>
        <a:xfrm>
          <a:off x="2285820" y="1617137"/>
          <a:ext cx="1698488" cy="995146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  <a:alpha val="90000"/>
          </a:schemeClr>
        </a:solidFill>
        <a:ln w="127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 smtClean="0"/>
            <a:t>SOLIDARIDAD</a:t>
          </a:r>
          <a:endParaRPr lang="es-CO" sz="1800" b="1" kern="1200" dirty="0"/>
        </a:p>
      </dsp:txBody>
      <dsp:txXfrm>
        <a:off x="2314967" y="1646284"/>
        <a:ext cx="1640194" cy="936852"/>
      </dsp:txXfrm>
    </dsp:sp>
    <dsp:sp modelId="{DDA5875A-58D3-43ED-977D-62221D2064DA}">
      <dsp:nvSpPr>
        <dsp:cNvPr id="0" name=""/>
        <dsp:cNvSpPr/>
      </dsp:nvSpPr>
      <dsp:spPr>
        <a:xfrm>
          <a:off x="2111691" y="2902644"/>
          <a:ext cx="1698488" cy="995146"/>
        </a:xfrm>
        <a:prstGeom prst="roundRect">
          <a:avLst>
            <a:gd name="adj" fmla="val 10000"/>
          </a:avLst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1CEB1E3-A580-462E-9FE1-D800ABC2947B}">
      <dsp:nvSpPr>
        <dsp:cNvPr id="0" name=""/>
        <dsp:cNvSpPr/>
      </dsp:nvSpPr>
      <dsp:spPr>
        <a:xfrm>
          <a:off x="2285820" y="3068066"/>
          <a:ext cx="1698488" cy="995146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  <a:alpha val="90000"/>
          </a:schemeClr>
        </a:solidFill>
        <a:ln w="12700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 smtClean="0"/>
            <a:t>CONVIVIR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 smtClean="0">
              <a:solidFill>
                <a:srgbClr val="FF0000"/>
              </a:solidFill>
            </a:rPr>
            <a:t>COMUNIDAD</a:t>
          </a:r>
          <a:endParaRPr lang="es-CO" sz="1800" b="1" kern="1200" dirty="0">
            <a:solidFill>
              <a:srgbClr val="FF0000"/>
            </a:solidFill>
          </a:endParaRPr>
        </a:p>
      </dsp:txBody>
      <dsp:txXfrm>
        <a:off x="2314967" y="3097213"/>
        <a:ext cx="1640194" cy="936852"/>
      </dsp:txXfrm>
    </dsp:sp>
    <dsp:sp modelId="{F9E9B145-6991-40D1-82CE-8C840320EDD0}">
      <dsp:nvSpPr>
        <dsp:cNvPr id="0" name=""/>
        <dsp:cNvSpPr/>
      </dsp:nvSpPr>
      <dsp:spPr>
        <a:xfrm>
          <a:off x="4158437" y="1451715"/>
          <a:ext cx="1698488" cy="995146"/>
        </a:xfrm>
        <a:prstGeom prst="roundRect">
          <a:avLst>
            <a:gd name="adj" fmla="val 10000"/>
          </a:avLst>
        </a:prstGeom>
        <a:solidFill>
          <a:schemeClr val="accent3">
            <a:alpha val="7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69FBF36-D52F-42C0-B928-40E55DFD8F61}">
      <dsp:nvSpPr>
        <dsp:cNvPr id="0" name=""/>
        <dsp:cNvSpPr/>
      </dsp:nvSpPr>
      <dsp:spPr>
        <a:xfrm>
          <a:off x="4332566" y="1617137"/>
          <a:ext cx="1698488" cy="995146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  <a:alpha val="90000"/>
          </a:schemeClr>
        </a:solidFill>
        <a:ln w="127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 smtClean="0"/>
            <a:t>TRABAJO EN EQUIPO</a:t>
          </a:r>
          <a:endParaRPr lang="es-CO" sz="1800" b="1" kern="1200" dirty="0"/>
        </a:p>
      </dsp:txBody>
      <dsp:txXfrm>
        <a:off x="4361713" y="1646284"/>
        <a:ext cx="1640194" cy="936852"/>
      </dsp:txXfrm>
    </dsp:sp>
    <dsp:sp modelId="{05644087-C130-4CED-BAF0-8BB2CC950801}">
      <dsp:nvSpPr>
        <dsp:cNvPr id="0" name=""/>
        <dsp:cNvSpPr/>
      </dsp:nvSpPr>
      <dsp:spPr>
        <a:xfrm>
          <a:off x="4158437" y="2902644"/>
          <a:ext cx="1698488" cy="995146"/>
        </a:xfrm>
        <a:prstGeom prst="roundRect">
          <a:avLst>
            <a:gd name="adj" fmla="val 10000"/>
          </a:avLst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820EA03-B9A0-4CC8-BCF0-4E1040399724}">
      <dsp:nvSpPr>
        <dsp:cNvPr id="0" name=""/>
        <dsp:cNvSpPr/>
      </dsp:nvSpPr>
      <dsp:spPr>
        <a:xfrm>
          <a:off x="4332566" y="3068066"/>
          <a:ext cx="1698488" cy="995146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  <a:alpha val="90000"/>
          </a:schemeClr>
        </a:solidFill>
        <a:ln w="12700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 smtClean="0"/>
            <a:t>PERVIVIR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 smtClean="0">
              <a:solidFill>
                <a:srgbClr val="FF0000"/>
              </a:solidFill>
            </a:rPr>
            <a:t>DESARROLLO HUMANO</a:t>
          </a:r>
          <a:endParaRPr lang="es-CO" sz="1800" b="1" kern="1200" dirty="0">
            <a:solidFill>
              <a:srgbClr val="FF0000"/>
            </a:solidFill>
          </a:endParaRPr>
        </a:p>
      </dsp:txBody>
      <dsp:txXfrm>
        <a:off x="4361713" y="3097213"/>
        <a:ext cx="1640194" cy="93685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F97B74-8B72-4B59-9514-384CF72E3A77}">
      <dsp:nvSpPr>
        <dsp:cNvPr id="0" name=""/>
        <dsp:cNvSpPr/>
      </dsp:nvSpPr>
      <dsp:spPr>
        <a:xfrm>
          <a:off x="4949744" y="2126446"/>
          <a:ext cx="91440" cy="39618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96180"/>
              </a:lnTo>
            </a:path>
          </a:pathLst>
        </a:custGeom>
        <a:noFill/>
        <a:ln w="12700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00B2D1-8FB9-4972-BFA7-2C9A9B747E2E}">
      <dsp:nvSpPr>
        <dsp:cNvPr id="0" name=""/>
        <dsp:cNvSpPr/>
      </dsp:nvSpPr>
      <dsp:spPr>
        <a:xfrm>
          <a:off x="3105273" y="865254"/>
          <a:ext cx="1890190" cy="3961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9985"/>
              </a:lnTo>
              <a:lnTo>
                <a:pt x="1890190" y="269985"/>
              </a:lnTo>
              <a:lnTo>
                <a:pt x="1890190" y="396180"/>
              </a:lnTo>
            </a:path>
          </a:pathLst>
        </a:custGeom>
        <a:noFill/>
        <a:ln w="127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18718D-52FA-4DF6-9C2D-CD48971DB941}">
      <dsp:nvSpPr>
        <dsp:cNvPr id="0" name=""/>
        <dsp:cNvSpPr/>
      </dsp:nvSpPr>
      <dsp:spPr>
        <a:xfrm>
          <a:off x="2934137" y="2126446"/>
          <a:ext cx="171136" cy="209865"/>
        </a:xfrm>
        <a:custGeom>
          <a:avLst/>
          <a:gdLst/>
          <a:ahLst/>
          <a:cxnLst/>
          <a:rect l="0" t="0" r="0" b="0"/>
          <a:pathLst>
            <a:path>
              <a:moveTo>
                <a:pt x="171136" y="0"/>
              </a:moveTo>
              <a:lnTo>
                <a:pt x="171136" y="83670"/>
              </a:lnTo>
              <a:lnTo>
                <a:pt x="0" y="83670"/>
              </a:lnTo>
              <a:lnTo>
                <a:pt x="0" y="209865"/>
              </a:lnTo>
            </a:path>
          </a:pathLst>
        </a:custGeom>
        <a:noFill/>
        <a:ln w="12700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A694DA-6F68-4EC4-B6A4-8871839D36A0}">
      <dsp:nvSpPr>
        <dsp:cNvPr id="0" name=""/>
        <dsp:cNvSpPr/>
      </dsp:nvSpPr>
      <dsp:spPr>
        <a:xfrm>
          <a:off x="3059553" y="865254"/>
          <a:ext cx="91440" cy="39618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96180"/>
              </a:lnTo>
            </a:path>
          </a:pathLst>
        </a:custGeom>
        <a:noFill/>
        <a:ln w="127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EF681E-91E7-4825-BA3E-21353CA584ED}">
      <dsp:nvSpPr>
        <dsp:cNvPr id="0" name=""/>
        <dsp:cNvSpPr/>
      </dsp:nvSpPr>
      <dsp:spPr>
        <a:xfrm>
          <a:off x="1065606" y="2114916"/>
          <a:ext cx="149476" cy="407953"/>
        </a:xfrm>
        <a:custGeom>
          <a:avLst/>
          <a:gdLst/>
          <a:ahLst/>
          <a:cxnLst/>
          <a:rect l="0" t="0" r="0" b="0"/>
          <a:pathLst>
            <a:path>
              <a:moveTo>
                <a:pt x="149476" y="0"/>
              </a:moveTo>
              <a:lnTo>
                <a:pt x="149476" y="281758"/>
              </a:lnTo>
              <a:lnTo>
                <a:pt x="0" y="281758"/>
              </a:lnTo>
              <a:lnTo>
                <a:pt x="0" y="407953"/>
              </a:lnTo>
            </a:path>
          </a:pathLst>
        </a:custGeom>
        <a:noFill/>
        <a:ln w="12700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122064-E234-47D1-9390-4575F644A12A}">
      <dsp:nvSpPr>
        <dsp:cNvPr id="0" name=""/>
        <dsp:cNvSpPr/>
      </dsp:nvSpPr>
      <dsp:spPr>
        <a:xfrm>
          <a:off x="1215083" y="865254"/>
          <a:ext cx="1890190" cy="384649"/>
        </a:xfrm>
        <a:custGeom>
          <a:avLst/>
          <a:gdLst/>
          <a:ahLst/>
          <a:cxnLst/>
          <a:rect l="0" t="0" r="0" b="0"/>
          <a:pathLst>
            <a:path>
              <a:moveTo>
                <a:pt x="1890190" y="0"/>
              </a:moveTo>
              <a:lnTo>
                <a:pt x="1890190" y="258454"/>
              </a:lnTo>
              <a:lnTo>
                <a:pt x="0" y="258454"/>
              </a:lnTo>
              <a:lnTo>
                <a:pt x="0" y="384649"/>
              </a:lnTo>
            </a:path>
          </a:pathLst>
        </a:custGeom>
        <a:noFill/>
        <a:ln w="127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07ACF5-0F1C-40B2-84B2-58688B9E5F05}">
      <dsp:nvSpPr>
        <dsp:cNvPr id="0" name=""/>
        <dsp:cNvSpPr/>
      </dsp:nvSpPr>
      <dsp:spPr>
        <a:xfrm>
          <a:off x="604864" y="242"/>
          <a:ext cx="5000819" cy="865012"/>
        </a:xfrm>
        <a:prstGeom prst="roundRect">
          <a:avLst>
            <a:gd name="adj" fmla="val 10000"/>
          </a:avLst>
        </a:prstGeom>
        <a:solidFill>
          <a:schemeClr val="accent3">
            <a:alpha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DB9BA8E-D972-4490-BE01-9B9E3592F77F}">
      <dsp:nvSpPr>
        <dsp:cNvPr id="0" name=""/>
        <dsp:cNvSpPr/>
      </dsp:nvSpPr>
      <dsp:spPr>
        <a:xfrm>
          <a:off x="756222" y="144032"/>
          <a:ext cx="5000819" cy="865012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  <a:alpha val="9000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 smtClean="0"/>
            <a:t>Fortalecimiento en capacidad de respuesta. </a:t>
          </a:r>
          <a:endParaRPr lang="es-CO" sz="1800" b="1" kern="1200" dirty="0"/>
        </a:p>
      </dsp:txBody>
      <dsp:txXfrm>
        <a:off x="781557" y="169367"/>
        <a:ext cx="4950149" cy="814342"/>
      </dsp:txXfrm>
    </dsp:sp>
    <dsp:sp modelId="{41ABA03B-2ABA-4C3D-B325-67A4378A9C51}">
      <dsp:nvSpPr>
        <dsp:cNvPr id="0" name=""/>
        <dsp:cNvSpPr/>
      </dsp:nvSpPr>
      <dsp:spPr>
        <a:xfrm>
          <a:off x="476894" y="1249903"/>
          <a:ext cx="1476378" cy="865012"/>
        </a:xfrm>
        <a:prstGeom prst="roundRect">
          <a:avLst>
            <a:gd name="adj" fmla="val 10000"/>
          </a:avLst>
        </a:prstGeom>
        <a:solidFill>
          <a:schemeClr val="accent3">
            <a:alpha val="7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F77C008-3162-48D0-91F7-B0AC9EFD4C75}">
      <dsp:nvSpPr>
        <dsp:cNvPr id="0" name=""/>
        <dsp:cNvSpPr/>
      </dsp:nvSpPr>
      <dsp:spPr>
        <a:xfrm>
          <a:off x="628252" y="1393694"/>
          <a:ext cx="1476378" cy="865012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  <a:alpha val="90000"/>
          </a:schemeClr>
        </a:solidFill>
        <a:ln w="127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 smtClean="0"/>
            <a:t>INDIVIDUAL</a:t>
          </a:r>
          <a:endParaRPr lang="es-CO" sz="1800" b="1" kern="1200" dirty="0"/>
        </a:p>
      </dsp:txBody>
      <dsp:txXfrm>
        <a:off x="653587" y="1419029"/>
        <a:ext cx="1425708" cy="814342"/>
      </dsp:txXfrm>
    </dsp:sp>
    <dsp:sp modelId="{DB812E97-620B-4B79-BD37-373645B2F7C5}">
      <dsp:nvSpPr>
        <dsp:cNvPr id="0" name=""/>
        <dsp:cNvSpPr/>
      </dsp:nvSpPr>
      <dsp:spPr>
        <a:xfrm>
          <a:off x="61511" y="2522869"/>
          <a:ext cx="2008190" cy="1397340"/>
        </a:xfrm>
        <a:prstGeom prst="roundRect">
          <a:avLst>
            <a:gd name="adj" fmla="val 10000"/>
          </a:avLst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0B11B7E-0BA0-4BAE-9D06-43495F3B114E}">
      <dsp:nvSpPr>
        <dsp:cNvPr id="0" name=""/>
        <dsp:cNvSpPr/>
      </dsp:nvSpPr>
      <dsp:spPr>
        <a:xfrm>
          <a:off x="212869" y="2666659"/>
          <a:ext cx="2008190" cy="1397340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  <a:alpha val="90000"/>
          </a:schemeClr>
        </a:solidFill>
        <a:ln w="12700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 smtClean="0">
              <a:solidFill>
                <a:srgbClr val="FF0000"/>
              </a:solidFill>
            </a:rPr>
            <a:t>Talleres de primeros auxilios y prevención de accidentes</a:t>
          </a:r>
          <a:endParaRPr lang="es-CO" sz="1800" b="1" kern="1200" dirty="0">
            <a:solidFill>
              <a:srgbClr val="FF0000"/>
            </a:solidFill>
          </a:endParaRPr>
        </a:p>
      </dsp:txBody>
      <dsp:txXfrm>
        <a:off x="253796" y="2707586"/>
        <a:ext cx="1926336" cy="1315486"/>
      </dsp:txXfrm>
    </dsp:sp>
    <dsp:sp modelId="{4AEF997A-A68B-4F19-8663-A4EEA8A7CE68}">
      <dsp:nvSpPr>
        <dsp:cNvPr id="0" name=""/>
        <dsp:cNvSpPr/>
      </dsp:nvSpPr>
      <dsp:spPr>
        <a:xfrm>
          <a:off x="2255988" y="1261434"/>
          <a:ext cx="1698570" cy="865012"/>
        </a:xfrm>
        <a:prstGeom prst="roundRect">
          <a:avLst>
            <a:gd name="adj" fmla="val 10000"/>
          </a:avLst>
        </a:prstGeom>
        <a:solidFill>
          <a:schemeClr val="accent3">
            <a:alpha val="7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58A5254-486C-47F7-AFBD-6BE072AAB759}">
      <dsp:nvSpPr>
        <dsp:cNvPr id="0" name=""/>
        <dsp:cNvSpPr/>
      </dsp:nvSpPr>
      <dsp:spPr>
        <a:xfrm>
          <a:off x="2407346" y="1405224"/>
          <a:ext cx="1698570" cy="865012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  <a:alpha val="90000"/>
          </a:schemeClr>
        </a:solidFill>
        <a:ln w="127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 smtClean="0"/>
            <a:t>AUTOCUIDADO</a:t>
          </a:r>
          <a:endParaRPr lang="es-CO" sz="1800" b="1" kern="1200" dirty="0"/>
        </a:p>
      </dsp:txBody>
      <dsp:txXfrm>
        <a:off x="2432681" y="1430559"/>
        <a:ext cx="1647900" cy="814342"/>
      </dsp:txXfrm>
    </dsp:sp>
    <dsp:sp modelId="{DDA5875A-58D3-43ED-977D-62221D2064DA}">
      <dsp:nvSpPr>
        <dsp:cNvPr id="0" name=""/>
        <dsp:cNvSpPr/>
      </dsp:nvSpPr>
      <dsp:spPr>
        <a:xfrm rot="16200000">
          <a:off x="2351439" y="2336311"/>
          <a:ext cx="1165396" cy="990940"/>
        </a:xfrm>
        <a:prstGeom prst="roundRect">
          <a:avLst>
            <a:gd name="adj" fmla="val 10000"/>
          </a:avLst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1CEB1E3-A580-462E-9FE1-D800ABC2947B}">
      <dsp:nvSpPr>
        <dsp:cNvPr id="0" name=""/>
        <dsp:cNvSpPr/>
      </dsp:nvSpPr>
      <dsp:spPr>
        <a:xfrm rot="16200000">
          <a:off x="2502797" y="2480102"/>
          <a:ext cx="1165396" cy="99094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1800" b="1" kern="1200" dirty="0">
            <a:solidFill>
              <a:srgbClr val="FF0000"/>
            </a:solidFill>
          </a:endParaRPr>
        </a:p>
      </dsp:txBody>
      <dsp:txXfrm>
        <a:off x="2531821" y="2509126"/>
        <a:ext cx="1107348" cy="932892"/>
      </dsp:txXfrm>
    </dsp:sp>
    <dsp:sp modelId="{F9E9B145-6991-40D1-82CE-8C840320EDD0}">
      <dsp:nvSpPr>
        <dsp:cNvPr id="0" name=""/>
        <dsp:cNvSpPr/>
      </dsp:nvSpPr>
      <dsp:spPr>
        <a:xfrm>
          <a:off x="4257275" y="1261434"/>
          <a:ext cx="1476378" cy="865012"/>
        </a:xfrm>
        <a:prstGeom prst="roundRect">
          <a:avLst>
            <a:gd name="adj" fmla="val 10000"/>
          </a:avLst>
        </a:prstGeom>
        <a:solidFill>
          <a:schemeClr val="accent3">
            <a:alpha val="7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69FBF36-D52F-42C0-B928-40E55DFD8F61}">
      <dsp:nvSpPr>
        <dsp:cNvPr id="0" name=""/>
        <dsp:cNvSpPr/>
      </dsp:nvSpPr>
      <dsp:spPr>
        <a:xfrm>
          <a:off x="4408633" y="1405224"/>
          <a:ext cx="1476378" cy="865012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  <a:alpha val="90000"/>
          </a:schemeClr>
        </a:solidFill>
        <a:ln w="127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 smtClean="0"/>
            <a:t>FAMILIAR</a:t>
          </a:r>
          <a:endParaRPr lang="es-CO" sz="1800" b="1" kern="1200" dirty="0"/>
        </a:p>
      </dsp:txBody>
      <dsp:txXfrm>
        <a:off x="4433968" y="1430559"/>
        <a:ext cx="1425708" cy="814342"/>
      </dsp:txXfrm>
    </dsp:sp>
    <dsp:sp modelId="{05644087-C130-4CED-BAF0-8BB2CC950801}">
      <dsp:nvSpPr>
        <dsp:cNvPr id="0" name=""/>
        <dsp:cNvSpPr/>
      </dsp:nvSpPr>
      <dsp:spPr>
        <a:xfrm>
          <a:off x="4257275" y="2522626"/>
          <a:ext cx="1476378" cy="865012"/>
        </a:xfrm>
        <a:prstGeom prst="roundRect">
          <a:avLst>
            <a:gd name="adj" fmla="val 10000"/>
          </a:avLst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820EA03-B9A0-4CC8-BCF0-4E1040399724}">
      <dsp:nvSpPr>
        <dsp:cNvPr id="0" name=""/>
        <dsp:cNvSpPr/>
      </dsp:nvSpPr>
      <dsp:spPr>
        <a:xfrm>
          <a:off x="4408633" y="2666417"/>
          <a:ext cx="1476378" cy="865012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  <a:alpha val="90000"/>
          </a:schemeClr>
        </a:solidFill>
        <a:ln w="12700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 smtClean="0">
              <a:solidFill>
                <a:srgbClr val="FF0000"/>
              </a:solidFill>
            </a:rPr>
            <a:t>Talleres de preservación de la salud.</a:t>
          </a:r>
          <a:endParaRPr lang="es-CO" sz="1800" b="1" kern="1200" dirty="0">
            <a:solidFill>
              <a:srgbClr val="FF0000"/>
            </a:solidFill>
          </a:endParaRPr>
        </a:p>
      </dsp:txBody>
      <dsp:txXfrm>
        <a:off x="4433968" y="2691752"/>
        <a:ext cx="1425708" cy="81434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F97B74-8B72-4B59-9514-384CF72E3A77}">
      <dsp:nvSpPr>
        <dsp:cNvPr id="0" name=""/>
        <dsp:cNvSpPr/>
      </dsp:nvSpPr>
      <dsp:spPr>
        <a:xfrm>
          <a:off x="5052445" y="2139150"/>
          <a:ext cx="91440" cy="39851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98517"/>
              </a:lnTo>
            </a:path>
          </a:pathLst>
        </a:custGeom>
        <a:noFill/>
        <a:ln w="12700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00B2D1-8FB9-4972-BFA7-2C9A9B747E2E}">
      <dsp:nvSpPr>
        <dsp:cNvPr id="0" name=""/>
        <dsp:cNvSpPr/>
      </dsp:nvSpPr>
      <dsp:spPr>
        <a:xfrm>
          <a:off x="3056943" y="870517"/>
          <a:ext cx="2041221" cy="3985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1578"/>
              </a:lnTo>
              <a:lnTo>
                <a:pt x="2041221" y="271578"/>
              </a:lnTo>
              <a:lnTo>
                <a:pt x="2041221" y="398517"/>
              </a:lnTo>
            </a:path>
          </a:pathLst>
        </a:custGeom>
        <a:noFill/>
        <a:ln w="127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18718D-52FA-4DF6-9C2D-CD48971DB941}">
      <dsp:nvSpPr>
        <dsp:cNvPr id="0" name=""/>
        <dsp:cNvSpPr/>
      </dsp:nvSpPr>
      <dsp:spPr>
        <a:xfrm>
          <a:off x="3021545" y="2139150"/>
          <a:ext cx="91440" cy="296313"/>
        </a:xfrm>
        <a:custGeom>
          <a:avLst/>
          <a:gdLst/>
          <a:ahLst/>
          <a:cxnLst/>
          <a:rect l="0" t="0" r="0" b="0"/>
          <a:pathLst>
            <a:path>
              <a:moveTo>
                <a:pt x="120467" y="0"/>
              </a:moveTo>
              <a:lnTo>
                <a:pt x="120467" y="169374"/>
              </a:lnTo>
              <a:lnTo>
                <a:pt x="45720" y="169374"/>
              </a:lnTo>
              <a:lnTo>
                <a:pt x="45720" y="296313"/>
              </a:lnTo>
            </a:path>
          </a:pathLst>
        </a:custGeom>
        <a:noFill/>
        <a:ln w="12700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A694DA-6F68-4EC4-B6A4-8871839D36A0}">
      <dsp:nvSpPr>
        <dsp:cNvPr id="0" name=""/>
        <dsp:cNvSpPr/>
      </dsp:nvSpPr>
      <dsp:spPr>
        <a:xfrm>
          <a:off x="3011223" y="870517"/>
          <a:ext cx="91440" cy="39851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71578"/>
              </a:lnTo>
              <a:lnTo>
                <a:pt x="130789" y="271578"/>
              </a:lnTo>
              <a:lnTo>
                <a:pt x="130789" y="398517"/>
              </a:lnTo>
            </a:path>
          </a:pathLst>
        </a:custGeom>
        <a:noFill/>
        <a:ln w="127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EF681E-91E7-4825-BA3E-21353CA584ED}">
      <dsp:nvSpPr>
        <dsp:cNvPr id="0" name=""/>
        <dsp:cNvSpPr/>
      </dsp:nvSpPr>
      <dsp:spPr>
        <a:xfrm>
          <a:off x="865362" y="2127552"/>
          <a:ext cx="150358" cy="410518"/>
        </a:xfrm>
        <a:custGeom>
          <a:avLst/>
          <a:gdLst/>
          <a:ahLst/>
          <a:cxnLst/>
          <a:rect l="0" t="0" r="0" b="0"/>
          <a:pathLst>
            <a:path>
              <a:moveTo>
                <a:pt x="150358" y="0"/>
              </a:moveTo>
              <a:lnTo>
                <a:pt x="150358" y="283579"/>
              </a:lnTo>
              <a:lnTo>
                <a:pt x="0" y="283579"/>
              </a:lnTo>
              <a:lnTo>
                <a:pt x="0" y="410518"/>
              </a:lnTo>
            </a:path>
          </a:pathLst>
        </a:custGeom>
        <a:noFill/>
        <a:ln w="12700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122064-E234-47D1-9390-4575F644A12A}">
      <dsp:nvSpPr>
        <dsp:cNvPr id="0" name=""/>
        <dsp:cNvSpPr/>
      </dsp:nvSpPr>
      <dsp:spPr>
        <a:xfrm>
          <a:off x="1015721" y="870517"/>
          <a:ext cx="2041221" cy="386918"/>
        </a:xfrm>
        <a:custGeom>
          <a:avLst/>
          <a:gdLst/>
          <a:ahLst/>
          <a:cxnLst/>
          <a:rect l="0" t="0" r="0" b="0"/>
          <a:pathLst>
            <a:path>
              <a:moveTo>
                <a:pt x="2041221" y="0"/>
              </a:moveTo>
              <a:lnTo>
                <a:pt x="2041221" y="259979"/>
              </a:lnTo>
              <a:lnTo>
                <a:pt x="0" y="259979"/>
              </a:lnTo>
              <a:lnTo>
                <a:pt x="0" y="386918"/>
              </a:lnTo>
            </a:path>
          </a:pathLst>
        </a:custGeom>
        <a:noFill/>
        <a:ln w="127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07ACF5-0F1C-40B2-84B2-58688B9E5F05}">
      <dsp:nvSpPr>
        <dsp:cNvPr id="0" name=""/>
        <dsp:cNvSpPr/>
      </dsp:nvSpPr>
      <dsp:spPr>
        <a:xfrm>
          <a:off x="541782" y="402"/>
          <a:ext cx="5030322" cy="870115"/>
        </a:xfrm>
        <a:prstGeom prst="roundRect">
          <a:avLst>
            <a:gd name="adj" fmla="val 10000"/>
          </a:avLst>
        </a:prstGeom>
        <a:solidFill>
          <a:schemeClr val="accent3">
            <a:alpha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DB9BA8E-D972-4490-BE01-9B9E3592F77F}">
      <dsp:nvSpPr>
        <dsp:cNvPr id="0" name=""/>
        <dsp:cNvSpPr/>
      </dsp:nvSpPr>
      <dsp:spPr>
        <a:xfrm>
          <a:off x="694033" y="145040"/>
          <a:ext cx="5030322" cy="870115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  <a:alpha val="9000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 smtClean="0"/>
            <a:t>Capacitación Comunidad educativa  en Gestión del riesgo.</a:t>
          </a:r>
          <a:endParaRPr lang="es-CO" sz="1800" b="1" kern="1200" dirty="0"/>
        </a:p>
      </dsp:txBody>
      <dsp:txXfrm>
        <a:off x="719518" y="170525"/>
        <a:ext cx="4979352" cy="819145"/>
      </dsp:txXfrm>
    </dsp:sp>
    <dsp:sp modelId="{41ABA03B-2ABA-4C3D-B325-67A4378A9C51}">
      <dsp:nvSpPr>
        <dsp:cNvPr id="0" name=""/>
        <dsp:cNvSpPr/>
      </dsp:nvSpPr>
      <dsp:spPr>
        <a:xfrm>
          <a:off x="273177" y="1257436"/>
          <a:ext cx="1485088" cy="870115"/>
        </a:xfrm>
        <a:prstGeom prst="roundRect">
          <a:avLst>
            <a:gd name="adj" fmla="val 10000"/>
          </a:avLst>
        </a:prstGeom>
        <a:solidFill>
          <a:schemeClr val="accent3">
            <a:alpha val="7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F77C008-3162-48D0-91F7-B0AC9EFD4C75}">
      <dsp:nvSpPr>
        <dsp:cNvPr id="0" name=""/>
        <dsp:cNvSpPr/>
      </dsp:nvSpPr>
      <dsp:spPr>
        <a:xfrm>
          <a:off x="425428" y="1402075"/>
          <a:ext cx="1485088" cy="870115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  <a:alpha val="90000"/>
          </a:schemeClr>
        </a:solidFill>
        <a:ln w="127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 smtClean="0"/>
            <a:t>En la institución</a:t>
          </a:r>
          <a:endParaRPr lang="es-CO" sz="1800" b="1" kern="1200" dirty="0"/>
        </a:p>
      </dsp:txBody>
      <dsp:txXfrm>
        <a:off x="450913" y="1427560"/>
        <a:ext cx="1434118" cy="819145"/>
      </dsp:txXfrm>
    </dsp:sp>
    <dsp:sp modelId="{DB812E97-620B-4B79-BD37-373645B2F7C5}">
      <dsp:nvSpPr>
        <dsp:cNvPr id="0" name=""/>
        <dsp:cNvSpPr/>
      </dsp:nvSpPr>
      <dsp:spPr>
        <a:xfrm>
          <a:off x="-47319" y="2538070"/>
          <a:ext cx="1825365" cy="1381290"/>
        </a:xfrm>
        <a:prstGeom prst="roundRect">
          <a:avLst>
            <a:gd name="adj" fmla="val 10000"/>
          </a:avLst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0B11B7E-0BA0-4BAE-9D06-43495F3B114E}">
      <dsp:nvSpPr>
        <dsp:cNvPr id="0" name=""/>
        <dsp:cNvSpPr/>
      </dsp:nvSpPr>
      <dsp:spPr>
        <a:xfrm>
          <a:off x="104931" y="2682709"/>
          <a:ext cx="1825365" cy="1381290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  <a:alpha val="90000"/>
          </a:schemeClr>
        </a:solidFill>
        <a:ln w="12700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 smtClean="0">
              <a:solidFill>
                <a:srgbClr val="FF0000"/>
              </a:solidFill>
            </a:rPr>
            <a:t>Refrescamientos de como actuar en emergencias docentes y estudiantes</a:t>
          </a:r>
          <a:endParaRPr lang="es-CO" sz="1800" b="1" kern="1200" dirty="0">
            <a:solidFill>
              <a:srgbClr val="FF0000"/>
            </a:solidFill>
          </a:endParaRPr>
        </a:p>
      </dsp:txBody>
      <dsp:txXfrm>
        <a:off x="145388" y="2723166"/>
        <a:ext cx="1744451" cy="1300376"/>
      </dsp:txXfrm>
    </dsp:sp>
    <dsp:sp modelId="{4AEF997A-A68B-4F19-8663-A4EEA8A7CE68}">
      <dsp:nvSpPr>
        <dsp:cNvPr id="0" name=""/>
        <dsp:cNvSpPr/>
      </dsp:nvSpPr>
      <dsp:spPr>
        <a:xfrm>
          <a:off x="2287717" y="1269035"/>
          <a:ext cx="1708591" cy="870115"/>
        </a:xfrm>
        <a:prstGeom prst="roundRect">
          <a:avLst>
            <a:gd name="adj" fmla="val 10000"/>
          </a:avLst>
        </a:prstGeom>
        <a:solidFill>
          <a:schemeClr val="accent3">
            <a:alpha val="7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58A5254-486C-47F7-AFBD-6BE072AAB759}">
      <dsp:nvSpPr>
        <dsp:cNvPr id="0" name=""/>
        <dsp:cNvSpPr/>
      </dsp:nvSpPr>
      <dsp:spPr>
        <a:xfrm>
          <a:off x="2439968" y="1413673"/>
          <a:ext cx="1708591" cy="870115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  <a:alpha val="90000"/>
          </a:schemeClr>
        </a:solidFill>
        <a:ln w="127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 smtClean="0"/>
            <a:t>SOLIDARIDAD</a:t>
          </a:r>
          <a:endParaRPr lang="es-CO" sz="1800" b="1" kern="1200" dirty="0"/>
        </a:p>
      </dsp:txBody>
      <dsp:txXfrm>
        <a:off x="2465453" y="1439158"/>
        <a:ext cx="1657621" cy="819145"/>
      </dsp:txXfrm>
    </dsp:sp>
    <dsp:sp modelId="{DDA5875A-58D3-43ED-977D-62221D2064DA}">
      <dsp:nvSpPr>
        <dsp:cNvPr id="0" name=""/>
        <dsp:cNvSpPr/>
      </dsp:nvSpPr>
      <dsp:spPr>
        <a:xfrm>
          <a:off x="2158158" y="2435464"/>
          <a:ext cx="1818212" cy="1097859"/>
        </a:xfrm>
        <a:prstGeom prst="roundRect">
          <a:avLst>
            <a:gd name="adj" fmla="val 10000"/>
          </a:avLst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1CEB1E3-A580-462E-9FE1-D800ABC2947B}">
      <dsp:nvSpPr>
        <dsp:cNvPr id="0" name=""/>
        <dsp:cNvSpPr/>
      </dsp:nvSpPr>
      <dsp:spPr>
        <a:xfrm>
          <a:off x="2310410" y="2580103"/>
          <a:ext cx="1818212" cy="109785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1800" b="1" kern="1200" dirty="0">
            <a:solidFill>
              <a:srgbClr val="FF0000"/>
            </a:solidFill>
          </a:endParaRPr>
        </a:p>
      </dsp:txBody>
      <dsp:txXfrm>
        <a:off x="2342565" y="2612258"/>
        <a:ext cx="1753902" cy="1033549"/>
      </dsp:txXfrm>
    </dsp:sp>
    <dsp:sp modelId="{F9E9B145-6991-40D1-82CE-8C840320EDD0}">
      <dsp:nvSpPr>
        <dsp:cNvPr id="0" name=""/>
        <dsp:cNvSpPr/>
      </dsp:nvSpPr>
      <dsp:spPr>
        <a:xfrm>
          <a:off x="4355621" y="1269035"/>
          <a:ext cx="1485088" cy="870115"/>
        </a:xfrm>
        <a:prstGeom prst="roundRect">
          <a:avLst>
            <a:gd name="adj" fmla="val 10000"/>
          </a:avLst>
        </a:prstGeom>
        <a:solidFill>
          <a:schemeClr val="accent3">
            <a:alpha val="7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69FBF36-D52F-42C0-B928-40E55DFD8F61}">
      <dsp:nvSpPr>
        <dsp:cNvPr id="0" name=""/>
        <dsp:cNvSpPr/>
      </dsp:nvSpPr>
      <dsp:spPr>
        <a:xfrm>
          <a:off x="4507872" y="1413673"/>
          <a:ext cx="1485088" cy="870115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  <a:alpha val="90000"/>
          </a:schemeClr>
        </a:solidFill>
        <a:ln w="127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 smtClean="0"/>
            <a:t>En casa</a:t>
          </a:r>
          <a:endParaRPr lang="es-CO" sz="1800" b="1" kern="1200" dirty="0"/>
        </a:p>
      </dsp:txBody>
      <dsp:txXfrm>
        <a:off x="4533357" y="1439158"/>
        <a:ext cx="1434118" cy="819145"/>
      </dsp:txXfrm>
    </dsp:sp>
    <dsp:sp modelId="{05644087-C130-4CED-BAF0-8BB2CC950801}">
      <dsp:nvSpPr>
        <dsp:cNvPr id="0" name=""/>
        <dsp:cNvSpPr/>
      </dsp:nvSpPr>
      <dsp:spPr>
        <a:xfrm>
          <a:off x="4355621" y="2537668"/>
          <a:ext cx="1485088" cy="1312003"/>
        </a:xfrm>
        <a:prstGeom prst="roundRect">
          <a:avLst>
            <a:gd name="adj" fmla="val 10000"/>
          </a:avLst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820EA03-B9A0-4CC8-BCF0-4E1040399724}">
      <dsp:nvSpPr>
        <dsp:cNvPr id="0" name=""/>
        <dsp:cNvSpPr/>
      </dsp:nvSpPr>
      <dsp:spPr>
        <a:xfrm>
          <a:off x="4507872" y="2682306"/>
          <a:ext cx="1485088" cy="1312003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  <a:alpha val="90000"/>
          </a:schemeClr>
        </a:solidFill>
        <a:ln w="12700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 smtClean="0">
              <a:solidFill>
                <a:srgbClr val="FF0000"/>
              </a:solidFill>
            </a:rPr>
            <a:t>Realización de planes familiares de gestión del riesgo</a:t>
          </a:r>
          <a:endParaRPr lang="es-CO" sz="1800" b="1" kern="1200" dirty="0">
            <a:solidFill>
              <a:srgbClr val="FF0000"/>
            </a:solidFill>
          </a:endParaRPr>
        </a:p>
      </dsp:txBody>
      <dsp:txXfrm>
        <a:off x="4546299" y="2720733"/>
        <a:ext cx="1408234" cy="123514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F97B74-8B72-4B59-9514-384CF72E3A77}">
      <dsp:nvSpPr>
        <dsp:cNvPr id="0" name=""/>
        <dsp:cNvSpPr/>
      </dsp:nvSpPr>
      <dsp:spPr>
        <a:xfrm>
          <a:off x="5052445" y="2139150"/>
          <a:ext cx="91440" cy="39851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98517"/>
              </a:lnTo>
            </a:path>
          </a:pathLst>
        </a:custGeom>
        <a:noFill/>
        <a:ln w="12700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00B2D1-8FB9-4972-BFA7-2C9A9B747E2E}">
      <dsp:nvSpPr>
        <dsp:cNvPr id="0" name=""/>
        <dsp:cNvSpPr/>
      </dsp:nvSpPr>
      <dsp:spPr>
        <a:xfrm>
          <a:off x="3056943" y="870517"/>
          <a:ext cx="2041221" cy="3985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1578"/>
              </a:lnTo>
              <a:lnTo>
                <a:pt x="2041221" y="271578"/>
              </a:lnTo>
              <a:lnTo>
                <a:pt x="2041221" y="398517"/>
              </a:lnTo>
            </a:path>
          </a:pathLst>
        </a:custGeom>
        <a:noFill/>
        <a:ln w="127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18718D-52FA-4DF6-9C2D-CD48971DB941}">
      <dsp:nvSpPr>
        <dsp:cNvPr id="0" name=""/>
        <dsp:cNvSpPr/>
      </dsp:nvSpPr>
      <dsp:spPr>
        <a:xfrm>
          <a:off x="3021545" y="2139150"/>
          <a:ext cx="91440" cy="296313"/>
        </a:xfrm>
        <a:custGeom>
          <a:avLst/>
          <a:gdLst/>
          <a:ahLst/>
          <a:cxnLst/>
          <a:rect l="0" t="0" r="0" b="0"/>
          <a:pathLst>
            <a:path>
              <a:moveTo>
                <a:pt x="120467" y="0"/>
              </a:moveTo>
              <a:lnTo>
                <a:pt x="120467" y="169374"/>
              </a:lnTo>
              <a:lnTo>
                <a:pt x="45720" y="169374"/>
              </a:lnTo>
              <a:lnTo>
                <a:pt x="45720" y="296313"/>
              </a:lnTo>
            </a:path>
          </a:pathLst>
        </a:custGeom>
        <a:noFill/>
        <a:ln w="12700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A694DA-6F68-4EC4-B6A4-8871839D36A0}">
      <dsp:nvSpPr>
        <dsp:cNvPr id="0" name=""/>
        <dsp:cNvSpPr/>
      </dsp:nvSpPr>
      <dsp:spPr>
        <a:xfrm>
          <a:off x="3011223" y="870517"/>
          <a:ext cx="91440" cy="39851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71578"/>
              </a:lnTo>
              <a:lnTo>
                <a:pt x="130789" y="271578"/>
              </a:lnTo>
              <a:lnTo>
                <a:pt x="130789" y="398517"/>
              </a:lnTo>
            </a:path>
          </a:pathLst>
        </a:custGeom>
        <a:noFill/>
        <a:ln w="127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EF681E-91E7-4825-BA3E-21353CA584ED}">
      <dsp:nvSpPr>
        <dsp:cNvPr id="0" name=""/>
        <dsp:cNvSpPr/>
      </dsp:nvSpPr>
      <dsp:spPr>
        <a:xfrm>
          <a:off x="865362" y="2127552"/>
          <a:ext cx="150358" cy="410518"/>
        </a:xfrm>
        <a:custGeom>
          <a:avLst/>
          <a:gdLst/>
          <a:ahLst/>
          <a:cxnLst/>
          <a:rect l="0" t="0" r="0" b="0"/>
          <a:pathLst>
            <a:path>
              <a:moveTo>
                <a:pt x="150358" y="0"/>
              </a:moveTo>
              <a:lnTo>
                <a:pt x="150358" y="283579"/>
              </a:lnTo>
              <a:lnTo>
                <a:pt x="0" y="283579"/>
              </a:lnTo>
              <a:lnTo>
                <a:pt x="0" y="410518"/>
              </a:lnTo>
            </a:path>
          </a:pathLst>
        </a:custGeom>
        <a:noFill/>
        <a:ln w="12700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122064-E234-47D1-9390-4575F644A12A}">
      <dsp:nvSpPr>
        <dsp:cNvPr id="0" name=""/>
        <dsp:cNvSpPr/>
      </dsp:nvSpPr>
      <dsp:spPr>
        <a:xfrm>
          <a:off x="1015721" y="870517"/>
          <a:ext cx="2041221" cy="386918"/>
        </a:xfrm>
        <a:custGeom>
          <a:avLst/>
          <a:gdLst/>
          <a:ahLst/>
          <a:cxnLst/>
          <a:rect l="0" t="0" r="0" b="0"/>
          <a:pathLst>
            <a:path>
              <a:moveTo>
                <a:pt x="2041221" y="0"/>
              </a:moveTo>
              <a:lnTo>
                <a:pt x="2041221" y="259979"/>
              </a:lnTo>
              <a:lnTo>
                <a:pt x="0" y="259979"/>
              </a:lnTo>
              <a:lnTo>
                <a:pt x="0" y="386918"/>
              </a:lnTo>
            </a:path>
          </a:pathLst>
        </a:custGeom>
        <a:noFill/>
        <a:ln w="127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07ACF5-0F1C-40B2-84B2-58688B9E5F05}">
      <dsp:nvSpPr>
        <dsp:cNvPr id="0" name=""/>
        <dsp:cNvSpPr/>
      </dsp:nvSpPr>
      <dsp:spPr>
        <a:xfrm>
          <a:off x="541782" y="402"/>
          <a:ext cx="5030322" cy="870115"/>
        </a:xfrm>
        <a:prstGeom prst="roundRect">
          <a:avLst>
            <a:gd name="adj" fmla="val 10000"/>
          </a:avLst>
        </a:prstGeom>
        <a:solidFill>
          <a:schemeClr val="accent3">
            <a:alpha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DB9BA8E-D972-4490-BE01-9B9E3592F77F}">
      <dsp:nvSpPr>
        <dsp:cNvPr id="0" name=""/>
        <dsp:cNvSpPr/>
      </dsp:nvSpPr>
      <dsp:spPr>
        <a:xfrm>
          <a:off x="694033" y="145040"/>
          <a:ext cx="5030322" cy="870115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  <a:alpha val="9000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 smtClean="0"/>
            <a:t>Capacitación Comunidad educativa  en Gestión del riesgo.</a:t>
          </a:r>
          <a:endParaRPr lang="es-CO" sz="1800" b="1" kern="1200" dirty="0"/>
        </a:p>
      </dsp:txBody>
      <dsp:txXfrm>
        <a:off x="719518" y="170525"/>
        <a:ext cx="4979352" cy="819145"/>
      </dsp:txXfrm>
    </dsp:sp>
    <dsp:sp modelId="{41ABA03B-2ABA-4C3D-B325-67A4378A9C51}">
      <dsp:nvSpPr>
        <dsp:cNvPr id="0" name=""/>
        <dsp:cNvSpPr/>
      </dsp:nvSpPr>
      <dsp:spPr>
        <a:xfrm>
          <a:off x="273177" y="1257436"/>
          <a:ext cx="1485088" cy="870115"/>
        </a:xfrm>
        <a:prstGeom prst="roundRect">
          <a:avLst>
            <a:gd name="adj" fmla="val 10000"/>
          </a:avLst>
        </a:prstGeom>
        <a:solidFill>
          <a:schemeClr val="accent3">
            <a:alpha val="7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F77C008-3162-48D0-91F7-B0AC9EFD4C75}">
      <dsp:nvSpPr>
        <dsp:cNvPr id="0" name=""/>
        <dsp:cNvSpPr/>
      </dsp:nvSpPr>
      <dsp:spPr>
        <a:xfrm>
          <a:off x="425428" y="1402075"/>
          <a:ext cx="1485088" cy="870115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  <a:alpha val="90000"/>
          </a:schemeClr>
        </a:solidFill>
        <a:ln w="127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 smtClean="0"/>
            <a:t>Comunidad Educativa</a:t>
          </a:r>
          <a:endParaRPr lang="es-CO" sz="1800" b="1" kern="1200" dirty="0"/>
        </a:p>
      </dsp:txBody>
      <dsp:txXfrm>
        <a:off x="450913" y="1427560"/>
        <a:ext cx="1434118" cy="819145"/>
      </dsp:txXfrm>
    </dsp:sp>
    <dsp:sp modelId="{DB812E97-620B-4B79-BD37-373645B2F7C5}">
      <dsp:nvSpPr>
        <dsp:cNvPr id="0" name=""/>
        <dsp:cNvSpPr/>
      </dsp:nvSpPr>
      <dsp:spPr>
        <a:xfrm>
          <a:off x="-47319" y="2538070"/>
          <a:ext cx="1825365" cy="1381290"/>
        </a:xfrm>
        <a:prstGeom prst="roundRect">
          <a:avLst>
            <a:gd name="adj" fmla="val 10000"/>
          </a:avLst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0B11B7E-0BA0-4BAE-9D06-43495F3B114E}">
      <dsp:nvSpPr>
        <dsp:cNvPr id="0" name=""/>
        <dsp:cNvSpPr/>
      </dsp:nvSpPr>
      <dsp:spPr>
        <a:xfrm>
          <a:off x="104931" y="2682709"/>
          <a:ext cx="1825365" cy="1381290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  <a:alpha val="90000"/>
          </a:schemeClr>
        </a:solidFill>
        <a:ln w="12700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 smtClean="0">
              <a:solidFill>
                <a:srgbClr val="FF0000"/>
              </a:solidFill>
            </a:rPr>
            <a:t>Fortalecimiento de las Brigadas de Gestión del riesgo.</a:t>
          </a:r>
          <a:endParaRPr lang="es-CO" sz="1800" b="1" kern="1200" dirty="0">
            <a:solidFill>
              <a:srgbClr val="FF0000"/>
            </a:solidFill>
          </a:endParaRPr>
        </a:p>
      </dsp:txBody>
      <dsp:txXfrm>
        <a:off x="145388" y="2723166"/>
        <a:ext cx="1744451" cy="1300376"/>
      </dsp:txXfrm>
    </dsp:sp>
    <dsp:sp modelId="{4AEF997A-A68B-4F19-8663-A4EEA8A7CE68}">
      <dsp:nvSpPr>
        <dsp:cNvPr id="0" name=""/>
        <dsp:cNvSpPr/>
      </dsp:nvSpPr>
      <dsp:spPr>
        <a:xfrm>
          <a:off x="2287717" y="1269035"/>
          <a:ext cx="1708591" cy="870115"/>
        </a:xfrm>
        <a:prstGeom prst="roundRect">
          <a:avLst>
            <a:gd name="adj" fmla="val 10000"/>
          </a:avLst>
        </a:prstGeom>
        <a:solidFill>
          <a:schemeClr val="accent3">
            <a:alpha val="7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58A5254-486C-47F7-AFBD-6BE072AAB759}">
      <dsp:nvSpPr>
        <dsp:cNvPr id="0" name=""/>
        <dsp:cNvSpPr/>
      </dsp:nvSpPr>
      <dsp:spPr>
        <a:xfrm>
          <a:off x="2439968" y="1413673"/>
          <a:ext cx="1708591" cy="870115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  <a:alpha val="90000"/>
          </a:schemeClr>
        </a:solidFill>
        <a:ln w="127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 smtClean="0"/>
            <a:t>TRABAJO EN EQUIPO</a:t>
          </a:r>
          <a:endParaRPr lang="es-CO" sz="1800" b="1" kern="1200" dirty="0"/>
        </a:p>
      </dsp:txBody>
      <dsp:txXfrm>
        <a:off x="2465453" y="1439158"/>
        <a:ext cx="1657621" cy="819145"/>
      </dsp:txXfrm>
    </dsp:sp>
    <dsp:sp modelId="{DDA5875A-58D3-43ED-977D-62221D2064DA}">
      <dsp:nvSpPr>
        <dsp:cNvPr id="0" name=""/>
        <dsp:cNvSpPr/>
      </dsp:nvSpPr>
      <dsp:spPr>
        <a:xfrm>
          <a:off x="2158158" y="2435464"/>
          <a:ext cx="1818212" cy="1097859"/>
        </a:xfrm>
        <a:prstGeom prst="roundRect">
          <a:avLst>
            <a:gd name="adj" fmla="val 10000"/>
          </a:avLst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1CEB1E3-A580-462E-9FE1-D800ABC2947B}">
      <dsp:nvSpPr>
        <dsp:cNvPr id="0" name=""/>
        <dsp:cNvSpPr/>
      </dsp:nvSpPr>
      <dsp:spPr>
        <a:xfrm>
          <a:off x="2310410" y="2580103"/>
          <a:ext cx="1818212" cy="109785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1800" b="1" kern="1200" dirty="0">
            <a:solidFill>
              <a:srgbClr val="FF0000"/>
            </a:solidFill>
          </a:endParaRPr>
        </a:p>
      </dsp:txBody>
      <dsp:txXfrm>
        <a:off x="2342565" y="2612258"/>
        <a:ext cx="1753902" cy="1033549"/>
      </dsp:txXfrm>
    </dsp:sp>
    <dsp:sp modelId="{F9E9B145-6991-40D1-82CE-8C840320EDD0}">
      <dsp:nvSpPr>
        <dsp:cNvPr id="0" name=""/>
        <dsp:cNvSpPr/>
      </dsp:nvSpPr>
      <dsp:spPr>
        <a:xfrm>
          <a:off x="4355621" y="1269035"/>
          <a:ext cx="1485088" cy="870115"/>
        </a:xfrm>
        <a:prstGeom prst="roundRect">
          <a:avLst>
            <a:gd name="adj" fmla="val 10000"/>
          </a:avLst>
        </a:prstGeom>
        <a:solidFill>
          <a:schemeClr val="accent3">
            <a:alpha val="7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69FBF36-D52F-42C0-B928-40E55DFD8F61}">
      <dsp:nvSpPr>
        <dsp:cNvPr id="0" name=""/>
        <dsp:cNvSpPr/>
      </dsp:nvSpPr>
      <dsp:spPr>
        <a:xfrm>
          <a:off x="4507872" y="1413673"/>
          <a:ext cx="1485088" cy="870115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  <a:alpha val="90000"/>
          </a:schemeClr>
        </a:solidFill>
        <a:ln w="127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 smtClean="0"/>
            <a:t>Desarrollo Humano</a:t>
          </a:r>
          <a:endParaRPr lang="es-CO" sz="1800" b="1" kern="1200" dirty="0"/>
        </a:p>
      </dsp:txBody>
      <dsp:txXfrm>
        <a:off x="4533357" y="1439158"/>
        <a:ext cx="1434118" cy="819145"/>
      </dsp:txXfrm>
    </dsp:sp>
    <dsp:sp modelId="{05644087-C130-4CED-BAF0-8BB2CC950801}">
      <dsp:nvSpPr>
        <dsp:cNvPr id="0" name=""/>
        <dsp:cNvSpPr/>
      </dsp:nvSpPr>
      <dsp:spPr>
        <a:xfrm>
          <a:off x="4355621" y="2537668"/>
          <a:ext cx="1485088" cy="1312003"/>
        </a:xfrm>
        <a:prstGeom prst="roundRect">
          <a:avLst>
            <a:gd name="adj" fmla="val 10000"/>
          </a:avLst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820EA03-B9A0-4CC8-BCF0-4E1040399724}">
      <dsp:nvSpPr>
        <dsp:cNvPr id="0" name=""/>
        <dsp:cNvSpPr/>
      </dsp:nvSpPr>
      <dsp:spPr>
        <a:xfrm>
          <a:off x="4507872" y="2682306"/>
          <a:ext cx="1485088" cy="1312003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  <a:alpha val="90000"/>
          </a:schemeClr>
        </a:solidFill>
        <a:ln w="12700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 smtClean="0">
              <a:solidFill>
                <a:srgbClr val="FF0000"/>
              </a:solidFill>
            </a:rPr>
            <a:t>Desarrollo de acuerdos con instituciones Regionales y Nacionales.</a:t>
          </a:r>
          <a:endParaRPr lang="es-CO" sz="1800" b="1" kern="1200" dirty="0">
            <a:solidFill>
              <a:srgbClr val="FF0000"/>
            </a:solidFill>
          </a:endParaRPr>
        </a:p>
      </dsp:txBody>
      <dsp:txXfrm>
        <a:off x="4546299" y="2720733"/>
        <a:ext cx="1408234" cy="123514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9FA13A-4929-49DF-BE9F-E9A4FC9BE9B4}">
      <dsp:nvSpPr>
        <dsp:cNvPr id="0" name=""/>
        <dsp:cNvSpPr/>
      </dsp:nvSpPr>
      <dsp:spPr>
        <a:xfrm>
          <a:off x="1600005" y="-293340"/>
          <a:ext cx="5001008" cy="1155092"/>
        </a:xfrm>
        <a:prstGeom prst="roundRect">
          <a:avLst/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000" kern="1200" dirty="0" smtClean="0">
              <a:solidFill>
                <a:schemeClr val="tx1"/>
              </a:solidFill>
            </a:rPr>
            <a:t>PROYECTO EDUCATIVO INSTITUCIONAL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000" kern="1200" dirty="0" smtClean="0">
              <a:solidFill>
                <a:schemeClr val="tx1"/>
              </a:solidFill>
            </a:rPr>
            <a:t>PEGER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000" b="1" kern="1200" dirty="0" smtClean="0">
              <a:solidFill>
                <a:schemeClr val="tx1"/>
              </a:solidFill>
            </a:rPr>
            <a:t>«PREVIENE CON SALVATÍN»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000" b="1" kern="1200" dirty="0" smtClean="0">
              <a:solidFill>
                <a:srgbClr val="C00000"/>
              </a:solidFill>
            </a:rPr>
            <a:t>PROCESO</a:t>
          </a:r>
          <a:endParaRPr lang="es-CO" sz="2000" kern="1200" dirty="0" smtClean="0">
            <a:solidFill>
              <a:srgbClr val="C00000"/>
            </a:solidFill>
          </a:endParaRPr>
        </a:p>
      </dsp:txBody>
      <dsp:txXfrm>
        <a:off x="1656392" y="-236953"/>
        <a:ext cx="4888234" cy="1042318"/>
      </dsp:txXfrm>
    </dsp:sp>
    <dsp:sp modelId="{084AB03D-02F1-4F29-ACF2-F4D87C5DD1D8}">
      <dsp:nvSpPr>
        <dsp:cNvPr id="0" name=""/>
        <dsp:cNvSpPr/>
      </dsp:nvSpPr>
      <dsp:spPr>
        <a:xfrm>
          <a:off x="1154324" y="459242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3617431" y="405491"/>
              </a:moveTo>
              <a:arcTo wR="2310126" hR="2310126" stAng="18267898" swAng="771416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D87C84-8EF7-466F-82C6-50B13E427AB4}">
      <dsp:nvSpPr>
        <dsp:cNvPr id="0" name=""/>
        <dsp:cNvSpPr/>
      </dsp:nvSpPr>
      <dsp:spPr>
        <a:xfrm>
          <a:off x="4673607" y="1207267"/>
          <a:ext cx="3009188" cy="1752550"/>
        </a:xfrm>
        <a:prstGeom prst="roundRect">
          <a:avLst/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000" b="0" i="0" kern="1200" dirty="0" smtClean="0">
              <a:solidFill>
                <a:schemeClr val="tx1"/>
              </a:solidFill>
            </a:rPr>
            <a:t>ADMINISTRACIÓN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000" kern="1200" dirty="0" smtClean="0">
              <a:solidFill>
                <a:schemeClr val="tx1"/>
              </a:solidFill>
            </a:rPr>
            <a:t>  Recursos tiempo docente proyecto</a:t>
          </a:r>
          <a:endParaRPr lang="es-CO" sz="2000" kern="1200" dirty="0">
            <a:solidFill>
              <a:schemeClr val="tx1"/>
            </a:solidFill>
          </a:endParaRPr>
        </a:p>
      </dsp:txBody>
      <dsp:txXfrm>
        <a:off x="4759159" y="1292819"/>
        <a:ext cx="2838084" cy="1581446"/>
      </dsp:txXfrm>
    </dsp:sp>
    <dsp:sp modelId="{0BC012CA-588C-476D-A056-92753FB37171}">
      <dsp:nvSpPr>
        <dsp:cNvPr id="0" name=""/>
        <dsp:cNvSpPr/>
      </dsp:nvSpPr>
      <dsp:spPr>
        <a:xfrm>
          <a:off x="2813996" y="2689708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3400347" y="273437"/>
              </a:moveTo>
              <a:arcTo wR="2310126" hR="2310126" stAng="17889585" swAng="1035674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D369FE-79EE-4A1E-8468-A479CD15A3AB}">
      <dsp:nvSpPr>
        <dsp:cNvPr id="0" name=""/>
        <dsp:cNvSpPr/>
      </dsp:nvSpPr>
      <dsp:spPr>
        <a:xfrm>
          <a:off x="4439954" y="3383420"/>
          <a:ext cx="3479780" cy="2159683"/>
        </a:xfrm>
        <a:prstGeom prst="roundRect">
          <a:avLst/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000" kern="1200" dirty="0" smtClean="0">
              <a:solidFill>
                <a:schemeClr val="tx1"/>
              </a:solidFill>
            </a:rPr>
            <a:t>COMUNIDAD EDUCATIVA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000" kern="1200" dirty="0" smtClean="0">
              <a:solidFill>
                <a:srgbClr val="C00000"/>
              </a:solidFill>
            </a:rPr>
            <a:t>Contexto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000" kern="1200" dirty="0" smtClean="0">
              <a:solidFill>
                <a:schemeClr val="tx1"/>
              </a:solidFill>
            </a:rPr>
            <a:t>Cambios de comportamiento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000" kern="1200" dirty="0" smtClean="0">
              <a:solidFill>
                <a:schemeClr val="tx1"/>
              </a:solidFill>
            </a:rPr>
            <a:t>Culturales.</a:t>
          </a:r>
          <a:endParaRPr lang="es-CO" sz="2000" kern="1200" dirty="0">
            <a:solidFill>
              <a:schemeClr val="tx1"/>
            </a:solidFill>
          </a:endParaRPr>
        </a:p>
      </dsp:txBody>
      <dsp:txXfrm>
        <a:off x="4545381" y="3488847"/>
        <a:ext cx="3268926" cy="1948829"/>
      </dsp:txXfrm>
    </dsp:sp>
    <dsp:sp modelId="{28CB31FD-B226-486E-8FB2-DF59FCD5C85A}">
      <dsp:nvSpPr>
        <dsp:cNvPr id="0" name=""/>
        <dsp:cNvSpPr/>
      </dsp:nvSpPr>
      <dsp:spPr>
        <a:xfrm>
          <a:off x="2184423" y="772645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2246931" y="4619387"/>
              </a:moveTo>
              <a:arcTo wR="2310126" hR="2310126" stAng="5494052" swAng="1262061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71BE59-F7FA-48FB-99BC-80167E635468}">
      <dsp:nvSpPr>
        <dsp:cNvPr id="0" name=""/>
        <dsp:cNvSpPr/>
      </dsp:nvSpPr>
      <dsp:spPr>
        <a:xfrm>
          <a:off x="225328" y="2907169"/>
          <a:ext cx="3373444" cy="2497489"/>
        </a:xfrm>
        <a:prstGeom prst="roundRect">
          <a:avLst/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000" kern="1200" dirty="0" smtClean="0">
              <a:solidFill>
                <a:schemeClr val="tx1"/>
              </a:solidFill>
            </a:rPr>
            <a:t>ACADÉMICA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000" kern="1200" dirty="0" smtClean="0">
              <a:solidFill>
                <a:srgbClr val="C00000"/>
              </a:solidFill>
            </a:rPr>
            <a:t>Currículo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000" kern="1200" dirty="0" smtClean="0">
              <a:solidFill>
                <a:schemeClr val="tx1"/>
              </a:solidFill>
            </a:rPr>
            <a:t>Investigación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000" kern="1200" dirty="0" smtClean="0">
              <a:solidFill>
                <a:schemeClr val="tx1"/>
              </a:solidFill>
            </a:rPr>
            <a:t>Pedagogía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000" kern="1200" dirty="0" smtClean="0">
              <a:solidFill>
                <a:schemeClr val="tx1"/>
              </a:solidFill>
            </a:rPr>
            <a:t>Didáctica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000" kern="1200" dirty="0" smtClean="0">
              <a:solidFill>
                <a:schemeClr val="tx1"/>
              </a:solidFill>
            </a:rPr>
            <a:t>Diseño de material educativo </a:t>
          </a:r>
          <a:endParaRPr lang="es-CO" sz="2000" kern="1200" dirty="0">
            <a:solidFill>
              <a:schemeClr val="tx1"/>
            </a:solidFill>
          </a:endParaRPr>
        </a:p>
      </dsp:txBody>
      <dsp:txXfrm>
        <a:off x="347245" y="3029086"/>
        <a:ext cx="3129610" cy="2253655"/>
      </dsp:txXfrm>
    </dsp:sp>
    <dsp:sp modelId="{95F898AE-5B03-4225-B42D-3BEC5C46B0C6}">
      <dsp:nvSpPr>
        <dsp:cNvPr id="0" name=""/>
        <dsp:cNvSpPr/>
      </dsp:nvSpPr>
      <dsp:spPr>
        <a:xfrm>
          <a:off x="-4628" y="2732222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1431760" y="173503"/>
              </a:moveTo>
              <a:arcTo wR="2310126" hR="2310126" stAng="14859147" swAng="553167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F6453C-10D9-4AB1-AAB9-3FF694D7D9FB}">
      <dsp:nvSpPr>
        <dsp:cNvPr id="0" name=""/>
        <dsp:cNvSpPr/>
      </dsp:nvSpPr>
      <dsp:spPr>
        <a:xfrm>
          <a:off x="374394" y="1039190"/>
          <a:ext cx="3009188" cy="1752550"/>
        </a:xfrm>
        <a:prstGeom prst="roundRect">
          <a:avLst/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000" kern="1200" dirty="0" smtClean="0">
              <a:solidFill>
                <a:schemeClr val="tx1"/>
              </a:solidFill>
            </a:rPr>
            <a:t>DIRECTIVA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000" kern="1200" dirty="0" smtClean="0">
              <a:solidFill>
                <a:schemeClr val="tx1"/>
              </a:solidFill>
            </a:rPr>
            <a:t>Gobierno escolar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000" kern="1200" dirty="0" smtClean="0">
              <a:solidFill>
                <a:srgbClr val="C00000"/>
              </a:solidFill>
            </a:rPr>
            <a:t>Consejo académico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000" kern="1200" dirty="0" smtClean="0">
              <a:solidFill>
                <a:schemeClr val="tx1"/>
              </a:solidFill>
            </a:rPr>
            <a:t>Horizonte Institucional</a:t>
          </a:r>
          <a:endParaRPr lang="es-CO" sz="2000" kern="1200" dirty="0">
            <a:solidFill>
              <a:schemeClr val="tx1"/>
            </a:solidFill>
          </a:endParaRPr>
        </a:p>
      </dsp:txBody>
      <dsp:txXfrm>
        <a:off x="459946" y="1124742"/>
        <a:ext cx="2838084" cy="1581446"/>
      </dsp:txXfrm>
    </dsp:sp>
    <dsp:sp modelId="{1C8B20E8-D548-4224-97A7-34445475C9E5}">
      <dsp:nvSpPr>
        <dsp:cNvPr id="0" name=""/>
        <dsp:cNvSpPr/>
      </dsp:nvSpPr>
      <dsp:spPr>
        <a:xfrm>
          <a:off x="2247446" y="498460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827189" y="538804"/>
              </a:moveTo>
              <a:arcTo wR="2310126" hR="2310126" stAng="13803851" swAng="437521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6B7175-44C6-40B8-89D2-147F46A21439}" type="datetimeFigureOut">
              <a:rPr lang="es-CO" smtClean="0"/>
              <a:t>7/07/2022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6C6A48-E5CC-4A68-93EE-5937452F20A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21780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95190-5B0B-4EC6-ADEA-C70934864B41}" type="slidenum">
              <a:rPr lang="es-CO" smtClean="0"/>
              <a:t>15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418035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1A32F-330C-4C7D-8C1C-DC495D0456AA}" type="datetime1">
              <a:rPr lang="es-CO" smtClean="0"/>
              <a:t>7/07/2022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 smtClean="0"/>
              <a:t>PRES#3FUNDAMENTOS -P. 10-03-22</a:t>
            </a:r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DECFE-9853-4D2F-BCAC-155A3BB1131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02390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ADDE1-86AE-4234-8A45-4E5ACECA9AF5}" type="datetime1">
              <a:rPr lang="es-CO" smtClean="0"/>
              <a:t>7/07/2022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 smtClean="0"/>
              <a:t>PRES#3FUNDAMENTOS -P. 10-03-22</a:t>
            </a:r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DECFE-9853-4D2F-BCAC-155A3BB1131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56403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17762-31EF-4571-B8AE-FFF5E7EEF909}" type="datetime1">
              <a:rPr lang="es-CO" smtClean="0"/>
              <a:t>7/07/2022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 smtClean="0"/>
              <a:t>PRES#3FUNDAMENTOS -P. 10-03-22</a:t>
            </a:r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DECFE-9853-4D2F-BCAC-155A3BB1131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59523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FF31BD-015A-4851-B304-2DED75CDBA27}" type="datetime1">
              <a:rPr lang="es-CO" smtClean="0">
                <a:solidFill>
                  <a:prstClr val="black"/>
                </a:solidFill>
              </a:rPr>
              <a:t>7/07/2022</a:t>
            </a:fld>
            <a:endParaRPr lang="es-CO">
              <a:solidFill>
                <a:prstClr val="black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s-CO" smtClean="0">
                <a:solidFill>
                  <a:prstClr val="black"/>
                </a:solidFill>
              </a:rPr>
              <a:t>PRES#3FUNDAMENTOS -P. 10-03-22</a:t>
            </a:r>
            <a:endParaRPr lang="es-CO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E12500-3A79-C44B-AA90-1810B82D2DDA}" type="slidenum">
              <a:rPr lang="es-CO" smtClean="0">
                <a:solidFill>
                  <a:prstClr val="black"/>
                </a:solidFill>
              </a:rPr>
              <a:pPr/>
              <a:t>‹Nº›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282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2EA1EF-0871-47B4-8882-DF244C65FE11}" type="datetime1">
              <a:rPr lang="es-CO" smtClean="0">
                <a:solidFill>
                  <a:prstClr val="black"/>
                </a:solidFill>
              </a:rPr>
              <a:t>7/07/2022</a:t>
            </a:fld>
            <a:endParaRPr lang="es-CO">
              <a:solidFill>
                <a:prstClr val="black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s-CO" smtClean="0">
                <a:solidFill>
                  <a:prstClr val="black"/>
                </a:solidFill>
              </a:rPr>
              <a:t>PRES#3FUNDAMENTOS -P. 10-03-22</a:t>
            </a:r>
            <a:endParaRPr lang="es-CO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E12500-3A79-C44B-AA90-1810B82D2DDA}" type="slidenum">
              <a:rPr lang="es-CO" smtClean="0">
                <a:solidFill>
                  <a:prstClr val="black"/>
                </a:solidFill>
              </a:rPr>
              <a:pPr/>
              <a:t>‹Nº›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7291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2F1B86-E61A-4330-A18E-839B0EAE3F67}" type="datetime1">
              <a:rPr lang="es-CO" smtClean="0">
                <a:solidFill>
                  <a:prstClr val="black"/>
                </a:solidFill>
              </a:rPr>
              <a:t>7/07/2022</a:t>
            </a:fld>
            <a:endParaRPr lang="es-CO">
              <a:solidFill>
                <a:prstClr val="black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s-CO" smtClean="0">
                <a:solidFill>
                  <a:prstClr val="black"/>
                </a:solidFill>
              </a:rPr>
              <a:t>PRES#3FUNDAMENTOS -P. 10-03-22</a:t>
            </a:r>
            <a:endParaRPr lang="es-CO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E12500-3A79-C44B-AA90-1810B82D2DDA}" type="slidenum">
              <a:rPr lang="es-CO" smtClean="0">
                <a:solidFill>
                  <a:prstClr val="black"/>
                </a:solidFill>
              </a:rPr>
              <a:pPr/>
              <a:t>‹Nº›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648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891872-F32A-4FF6-A2B1-A82150AE1A8A}" type="datetime1">
              <a:rPr lang="es-CO" smtClean="0">
                <a:solidFill>
                  <a:prstClr val="black"/>
                </a:solidFill>
              </a:rPr>
              <a:t>7/07/2022</a:t>
            </a:fld>
            <a:endParaRPr lang="es-CO">
              <a:solidFill>
                <a:prstClr val="black"/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s-CO" smtClean="0">
                <a:solidFill>
                  <a:prstClr val="black"/>
                </a:solidFill>
              </a:rPr>
              <a:t>PRES#3FUNDAMENTOS -P. 10-03-22</a:t>
            </a:r>
            <a:endParaRPr lang="es-CO">
              <a:solidFill>
                <a:prstClr val="black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E12500-3A79-C44B-AA90-1810B82D2DDA}" type="slidenum">
              <a:rPr lang="es-CO" smtClean="0">
                <a:solidFill>
                  <a:prstClr val="black"/>
                </a:solidFill>
              </a:rPr>
              <a:pPr/>
              <a:t>‹Nº›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941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348859-CC55-49FA-BE4C-441CC3C974BD}" type="datetime1">
              <a:rPr lang="es-CO" smtClean="0">
                <a:solidFill>
                  <a:prstClr val="black"/>
                </a:solidFill>
              </a:rPr>
              <a:t>7/07/2022</a:t>
            </a:fld>
            <a:endParaRPr lang="es-CO">
              <a:solidFill>
                <a:prstClr val="black"/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s-CO" smtClean="0">
                <a:solidFill>
                  <a:prstClr val="black"/>
                </a:solidFill>
              </a:rPr>
              <a:t>PRES#3FUNDAMENTOS -P. 10-03-22</a:t>
            </a:r>
            <a:endParaRPr lang="es-CO">
              <a:solidFill>
                <a:prstClr val="black"/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E12500-3A79-C44B-AA90-1810B82D2DDA}" type="slidenum">
              <a:rPr lang="es-CO" smtClean="0">
                <a:solidFill>
                  <a:prstClr val="black"/>
                </a:solidFill>
              </a:rPr>
              <a:pPr/>
              <a:t>‹Nº›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111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4F3802-0D47-4199-A378-4E6E888998B1}" type="datetime1">
              <a:rPr lang="es-CO" smtClean="0">
                <a:solidFill>
                  <a:prstClr val="black"/>
                </a:solidFill>
              </a:rPr>
              <a:t>7/07/2022</a:t>
            </a:fld>
            <a:endParaRPr lang="es-CO">
              <a:solidFill>
                <a:prstClr val="black"/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s-CO" smtClean="0">
                <a:solidFill>
                  <a:prstClr val="black"/>
                </a:solidFill>
              </a:rPr>
              <a:t>PRES#3FUNDAMENTOS -P. 10-03-22</a:t>
            </a:r>
            <a:endParaRPr lang="es-CO">
              <a:solidFill>
                <a:prstClr val="black"/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E12500-3A79-C44B-AA90-1810B82D2DDA}" type="slidenum">
              <a:rPr lang="es-CO" smtClean="0">
                <a:solidFill>
                  <a:prstClr val="black"/>
                </a:solidFill>
              </a:rPr>
              <a:pPr/>
              <a:t>‹Nº›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562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9F7C07-3ABD-4D92-9AB2-CD7B1F07DE06}" type="datetime1">
              <a:rPr lang="es-CO" smtClean="0">
                <a:solidFill>
                  <a:prstClr val="black"/>
                </a:solidFill>
              </a:rPr>
              <a:t>7/07/2022</a:t>
            </a:fld>
            <a:endParaRPr lang="es-CO">
              <a:solidFill>
                <a:prstClr val="black"/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s-CO" smtClean="0">
                <a:solidFill>
                  <a:prstClr val="black"/>
                </a:solidFill>
              </a:rPr>
              <a:t>PRES#3FUNDAMENTOS -P. 10-03-22</a:t>
            </a:r>
            <a:endParaRPr lang="es-CO">
              <a:solidFill>
                <a:prstClr val="black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E12500-3A79-C44B-AA90-1810B82D2DDA}" type="slidenum">
              <a:rPr lang="es-CO" smtClean="0">
                <a:solidFill>
                  <a:prstClr val="black"/>
                </a:solidFill>
              </a:rPr>
              <a:pPr/>
              <a:t>‹Nº›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718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B02DC8-AF66-4622-B5CE-A81F34F16272}" type="datetime1">
              <a:rPr lang="es-CO" smtClean="0">
                <a:solidFill>
                  <a:prstClr val="black"/>
                </a:solidFill>
              </a:rPr>
              <a:t>7/07/2022</a:t>
            </a:fld>
            <a:endParaRPr lang="es-CO">
              <a:solidFill>
                <a:prstClr val="black"/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s-CO" smtClean="0">
                <a:solidFill>
                  <a:prstClr val="black"/>
                </a:solidFill>
              </a:rPr>
              <a:t>PRES#3FUNDAMENTOS -P. 10-03-22</a:t>
            </a:r>
            <a:endParaRPr lang="es-CO">
              <a:solidFill>
                <a:prstClr val="black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E12500-3A79-C44B-AA90-1810B82D2DDA}" type="slidenum">
              <a:rPr lang="es-CO" smtClean="0">
                <a:solidFill>
                  <a:prstClr val="black"/>
                </a:solidFill>
              </a:rPr>
              <a:pPr/>
              <a:t>‹Nº›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309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4306F-8799-4242-8146-B9A401D0D0D1}" type="datetime1">
              <a:rPr lang="es-CO" smtClean="0"/>
              <a:t>7/07/2022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 smtClean="0"/>
              <a:t>PRES#3FUNDAMENTOS -P. 10-03-22</a:t>
            </a:r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DECFE-9853-4D2F-BCAC-155A3BB1131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361360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334A1-7C7E-4922-A5B6-84699DE485C6}" type="datetime1">
              <a:rPr lang="es-CO" smtClean="0">
                <a:solidFill>
                  <a:prstClr val="black"/>
                </a:solidFill>
              </a:rPr>
              <a:t>7/07/2022</a:t>
            </a:fld>
            <a:endParaRPr lang="es-CO">
              <a:solidFill>
                <a:prstClr val="black"/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s-CO" smtClean="0">
                <a:solidFill>
                  <a:prstClr val="black"/>
                </a:solidFill>
              </a:rPr>
              <a:t>PRES#3FUNDAMENTOS -P. 10-03-22</a:t>
            </a:r>
            <a:endParaRPr lang="es-CO">
              <a:solidFill>
                <a:prstClr val="black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E12500-3A79-C44B-AA90-1810B82D2DDA}" type="slidenum">
              <a:rPr lang="es-CO" smtClean="0">
                <a:solidFill>
                  <a:prstClr val="black"/>
                </a:solidFill>
              </a:rPr>
              <a:pPr/>
              <a:t>‹Nº›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992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69EA85-823C-4D9B-AAED-737E82D70DC8}" type="datetime1">
              <a:rPr lang="es-CO" smtClean="0">
                <a:solidFill>
                  <a:prstClr val="black"/>
                </a:solidFill>
              </a:rPr>
              <a:t>7/07/2022</a:t>
            </a:fld>
            <a:endParaRPr lang="es-CO">
              <a:solidFill>
                <a:prstClr val="black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s-CO" smtClean="0">
                <a:solidFill>
                  <a:prstClr val="black"/>
                </a:solidFill>
              </a:rPr>
              <a:t>PRES#3FUNDAMENTOS -P. 10-03-22</a:t>
            </a:r>
            <a:endParaRPr lang="es-CO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E12500-3A79-C44B-AA90-1810B82D2DDA}" type="slidenum">
              <a:rPr lang="es-CO" smtClean="0">
                <a:solidFill>
                  <a:prstClr val="black"/>
                </a:solidFill>
              </a:rPr>
              <a:pPr/>
              <a:t>‹Nº›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9085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7359BD-30BE-4428-BB71-7C665535B977}" type="datetime1">
              <a:rPr lang="es-CO" smtClean="0">
                <a:solidFill>
                  <a:prstClr val="black"/>
                </a:solidFill>
              </a:rPr>
              <a:t>7/07/2022</a:t>
            </a:fld>
            <a:endParaRPr lang="es-CO">
              <a:solidFill>
                <a:prstClr val="black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s-CO" smtClean="0">
                <a:solidFill>
                  <a:prstClr val="black"/>
                </a:solidFill>
              </a:rPr>
              <a:t>PRES#3FUNDAMENTOS -P. 10-03-22</a:t>
            </a:r>
            <a:endParaRPr lang="es-CO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E12500-3A79-C44B-AA90-1810B82D2DDA}" type="slidenum">
              <a:rPr lang="es-CO" smtClean="0">
                <a:solidFill>
                  <a:prstClr val="black"/>
                </a:solidFill>
              </a:rPr>
              <a:pPr/>
              <a:t>‹Nº›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231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4827C-29B2-406A-89B3-BF57C0F4032D}" type="datetime1">
              <a:rPr lang="es-CO" smtClean="0"/>
              <a:t>7/07/2022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 smtClean="0"/>
              <a:t>PRES#3FUNDAMENTOS -P. 10-03-22</a:t>
            </a:r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DECFE-9853-4D2F-BCAC-155A3BB1131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69683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FA66A-80E2-41A1-8E41-91DB3D94AC84}" type="datetime1">
              <a:rPr lang="es-CO" smtClean="0"/>
              <a:t>7/07/2022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 smtClean="0"/>
              <a:t>PRES#3FUNDAMENTOS -P. 10-03-22</a:t>
            </a:r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DECFE-9853-4D2F-BCAC-155A3BB1131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83844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2C588-49C3-42B8-9EDA-454320D872E9}" type="datetime1">
              <a:rPr lang="es-CO" smtClean="0"/>
              <a:t>7/07/2022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 smtClean="0"/>
              <a:t>PRES#3FUNDAMENTOS -P. 10-03-22</a:t>
            </a:r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DECFE-9853-4D2F-BCAC-155A3BB1131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39193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3DE1A-569E-4783-A546-D1E1B60C3949}" type="datetime1">
              <a:rPr lang="es-CO" smtClean="0"/>
              <a:t>7/07/2022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 smtClean="0"/>
              <a:t>PRES#3FUNDAMENTOS -P. 10-03-22</a:t>
            </a:r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DECFE-9853-4D2F-BCAC-155A3BB1131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56697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2F6AF-58BD-4D57-A434-700459391A5F}" type="datetime1">
              <a:rPr lang="es-CO" smtClean="0"/>
              <a:t>7/07/2022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 smtClean="0"/>
              <a:t>PRES#3FUNDAMENTOS -P. 10-03-22</a:t>
            </a:r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DECFE-9853-4D2F-BCAC-155A3BB1131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09834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36EB-5C42-4759-89D4-186E03C8257F}" type="datetime1">
              <a:rPr lang="es-CO" smtClean="0"/>
              <a:t>7/07/2022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 smtClean="0"/>
              <a:t>PRES#3FUNDAMENTOS -P. 10-03-22</a:t>
            </a:r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DECFE-9853-4D2F-BCAC-155A3BB1131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12243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87A3-5145-4B39-B695-675EB7F8CC1C}" type="datetime1">
              <a:rPr lang="es-CO" smtClean="0"/>
              <a:t>7/07/2022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 smtClean="0"/>
              <a:t>PRES#3FUNDAMENTOS -P. 10-03-22</a:t>
            </a:r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DECFE-9853-4D2F-BCAC-155A3BB1131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7565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1A948F-6135-4F4A-83AE-79C3530F5D15}" type="datetime1">
              <a:rPr lang="es-CO" smtClean="0"/>
              <a:t>7/07/2022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CO" smtClean="0"/>
              <a:t>PRES#3FUNDAMENTOS -P. 10-03-22</a:t>
            </a:r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FDECFE-9853-4D2F-BCAC-155A3BB1131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80769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34D7D7C-3BD2-6242-A8F7-03968C34DE7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176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29.tmp"/><Relationship Id="rId10" Type="http://schemas.openxmlformats.org/officeDocument/2006/relationships/image" Target="../media/image32.jpeg"/><Relationship Id="rId4" Type="http://schemas.openxmlformats.org/officeDocument/2006/relationships/image" Target="../media/image28.png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3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15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5.xml"/><Relationship Id="rId11" Type="http://schemas.openxmlformats.org/officeDocument/2006/relationships/image" Target="../media/image21.png"/><Relationship Id="rId5" Type="http://schemas.openxmlformats.org/officeDocument/2006/relationships/diagramColors" Target="../diagrams/colors5.xml"/><Relationship Id="rId15" Type="http://schemas.openxmlformats.org/officeDocument/2006/relationships/image" Target="../media/image25.jpeg"/><Relationship Id="rId10" Type="http://schemas.openxmlformats.org/officeDocument/2006/relationships/image" Target="../media/image20.pn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5" t="6530" r="18493" b="18823"/>
          <a:stretch/>
        </p:blipFill>
        <p:spPr>
          <a:xfrm>
            <a:off x="614690" y="0"/>
            <a:ext cx="10089168" cy="6194985"/>
          </a:xfrm>
          <a:prstGeom prst="rect">
            <a:avLst/>
          </a:prstGeom>
        </p:spPr>
      </p:pic>
      <p:pic>
        <p:nvPicPr>
          <p:cNvPr id="9" name="Picture 2" descr="D:\Archi.2019\ED. AMBIENTAL\imagenes salvatin sin fondo blanco\Logo Salvatín .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432" y="242085"/>
            <a:ext cx="3168285" cy="1801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/>
          <p:cNvSpPr txBox="1"/>
          <p:nvPr/>
        </p:nvSpPr>
        <p:spPr>
          <a:xfrm>
            <a:off x="898433" y="2043953"/>
            <a:ext cx="3168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b="1" dirty="0" smtClean="0"/>
              <a:t>PROYECTO DE GESTIÓN</a:t>
            </a:r>
          </a:p>
          <a:p>
            <a:pPr algn="ctr"/>
            <a:r>
              <a:rPr lang="es-CO" sz="1400" b="1" dirty="0" smtClean="0"/>
              <a:t> DEL RIESGO ESCOLAR.</a:t>
            </a:r>
            <a:endParaRPr lang="es-CO" sz="1400" b="1" dirty="0"/>
          </a:p>
        </p:txBody>
      </p:sp>
      <p:sp>
        <p:nvSpPr>
          <p:cNvPr id="11" name="CuadroTexto 10"/>
          <p:cNvSpPr txBox="1"/>
          <p:nvPr/>
        </p:nvSpPr>
        <p:spPr>
          <a:xfrm>
            <a:off x="4356847" y="5825653"/>
            <a:ext cx="515022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dirty="0" smtClean="0"/>
              <a:t>INFORME DE GESTIÓN 2020-2022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568614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lh6.googleusercontent.com/oJbIAE9I426p85o_Pnhe84xYgybRdqhTLmsJojMfcaDXekQzUOfytbCtZoCf6otCV53_R24we70G0K7UMjXIEdIbwJj_Y7oC6rfQ7Dm0REgT0U4fYufkmNHaaI0gmQ5slkHfB_NdCq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71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2032000" y="716757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es-US" dirty="0">
                <a:solidFill>
                  <a:srgbClr val="44546A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cómo se puede articular la gestión directiva y académica para la implementación de los procesos de la gestión del riesgo de desastres?</a:t>
            </a:r>
            <a:endParaRPr lang="es-CO" u="none" strike="noStrike" dirty="0">
              <a:solidFill>
                <a:srgbClr val="44546A"/>
              </a:solidFill>
              <a:effectLst/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</p:txBody>
      </p:sp>
      <p:grpSp>
        <p:nvGrpSpPr>
          <p:cNvPr id="10" name="Grupo 9"/>
          <p:cNvGrpSpPr/>
          <p:nvPr/>
        </p:nvGrpSpPr>
        <p:grpSpPr>
          <a:xfrm>
            <a:off x="433138" y="166058"/>
            <a:ext cx="11487996" cy="5852117"/>
            <a:chOff x="27154" y="-112294"/>
            <a:chExt cx="11487996" cy="5852117"/>
          </a:xfrm>
        </p:grpSpPr>
        <p:sp>
          <p:nvSpPr>
            <p:cNvPr id="11" name="Rectángulo redondeado 10"/>
            <p:cNvSpPr/>
            <p:nvPr/>
          </p:nvSpPr>
          <p:spPr>
            <a:xfrm>
              <a:off x="27154" y="-112294"/>
              <a:ext cx="11487996" cy="585211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ectángulo 11"/>
            <p:cNvSpPr/>
            <p:nvPr/>
          </p:nvSpPr>
          <p:spPr>
            <a:xfrm>
              <a:off x="396122" y="1135663"/>
              <a:ext cx="10547674" cy="443077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2800" dirty="0">
                  <a:solidFill>
                    <a:schemeClr val="tx1"/>
                  </a:solidFill>
                </a:rPr>
                <a:t>PROYECTO EDUCATIVO INSTITUCIONAL PEGER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2800" b="1" dirty="0">
                  <a:solidFill>
                    <a:schemeClr val="tx1"/>
                  </a:solidFill>
                </a:rPr>
                <a:t>«PREVIENE CON SALVATÍN»</a:t>
              </a:r>
            </a:p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2800" kern="1200" dirty="0" smtClean="0">
                  <a:solidFill>
                    <a:schemeClr val="tx1"/>
                  </a:solidFill>
                </a:rPr>
                <a:t>REALIZACIONES GESTIÓN ADMINISTRATIVA FINANCIERA</a:t>
              </a:r>
            </a:p>
            <a:p>
              <a:pPr lvl="0" algn="just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2800" b="1" kern="1200" dirty="0" smtClean="0">
                  <a:solidFill>
                    <a:srgbClr val="C00000"/>
                  </a:solidFill>
                </a:rPr>
                <a:t>Talento Humano</a:t>
              </a:r>
              <a:r>
                <a:rPr lang="es-CO" sz="2800" kern="1200" dirty="0" smtClean="0">
                  <a:solidFill>
                    <a:srgbClr val="C00000"/>
                  </a:solidFill>
                </a:rPr>
                <a:t>: </a:t>
              </a:r>
              <a:r>
                <a:rPr lang="es-CO" sz="2800" kern="1200" dirty="0" smtClean="0">
                  <a:solidFill>
                    <a:schemeClr val="tx1"/>
                  </a:solidFill>
                </a:rPr>
                <a:t>Se capacita la comunidad en administración de emergencias. </a:t>
              </a:r>
            </a:p>
            <a:p>
              <a:pPr lvl="0" algn="just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2800" b="1" kern="1200" dirty="0" smtClean="0">
                  <a:solidFill>
                    <a:srgbClr val="C00000"/>
                  </a:solidFill>
                </a:rPr>
                <a:t>Convivencia: </a:t>
              </a:r>
              <a:r>
                <a:rPr lang="es-CO" sz="2800" kern="1200" dirty="0" smtClean="0">
                  <a:solidFill>
                    <a:schemeClr val="tx1"/>
                  </a:solidFill>
                </a:rPr>
                <a:t>se fortalecen la competencias ciudadanas con las formación de brigadistas SOLIDARIOS.</a:t>
              </a:r>
            </a:p>
            <a:p>
              <a:pPr lvl="0" algn="just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2800" b="1" dirty="0" smtClean="0">
                  <a:solidFill>
                    <a:srgbClr val="C00000"/>
                  </a:solidFill>
                </a:rPr>
                <a:t>Bienestar</a:t>
              </a:r>
              <a:r>
                <a:rPr lang="es-CO" sz="2800" b="1" kern="1200" dirty="0" smtClean="0">
                  <a:solidFill>
                    <a:srgbClr val="C00000"/>
                  </a:solidFill>
                </a:rPr>
                <a:t>: </a:t>
              </a:r>
              <a:r>
                <a:rPr lang="es-CO" sz="2800" kern="1200" dirty="0" smtClean="0">
                  <a:solidFill>
                    <a:schemeClr val="tx1"/>
                  </a:solidFill>
                </a:rPr>
                <a:t>Se realiza la señalización y rutas de evacuación acorde al plan de emergencias institucional.</a:t>
              </a:r>
              <a:endParaRPr lang="es-CO" sz="2800" kern="12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5845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lh6.googleusercontent.com/oJbIAE9I426p85o_Pnhe84xYgybRdqhTLmsJojMfcaDXekQzUOfytbCtZoCf6otCV53_R24we70G0K7UMjXIEdIbwJj_Y7oC6rfQ7Dm0REgT0U4fYufkmNHaaI0gmQ5slkHfB_NdCq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71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2032000" y="716757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es-US" dirty="0">
                <a:solidFill>
                  <a:srgbClr val="44546A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cómo se puede articular la gestión directiva y académica para la implementación de los procesos de la gestión del riesgo de desastres?</a:t>
            </a:r>
            <a:endParaRPr lang="es-CO" u="none" strike="noStrike" dirty="0">
              <a:solidFill>
                <a:srgbClr val="44546A"/>
              </a:solidFill>
              <a:effectLst/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</p:txBody>
      </p:sp>
      <p:grpSp>
        <p:nvGrpSpPr>
          <p:cNvPr id="10" name="Grupo 9"/>
          <p:cNvGrpSpPr/>
          <p:nvPr/>
        </p:nvGrpSpPr>
        <p:grpSpPr>
          <a:xfrm>
            <a:off x="144380" y="0"/>
            <a:ext cx="11776754" cy="5852117"/>
            <a:chOff x="1466866" y="-278352"/>
            <a:chExt cx="10048283" cy="5852117"/>
          </a:xfrm>
        </p:grpSpPr>
        <p:sp>
          <p:nvSpPr>
            <p:cNvPr id="11" name="Rectángulo redondeado 10"/>
            <p:cNvSpPr/>
            <p:nvPr/>
          </p:nvSpPr>
          <p:spPr>
            <a:xfrm>
              <a:off x="1466866" y="-278352"/>
              <a:ext cx="10048283" cy="585211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ectángulo 11"/>
            <p:cNvSpPr/>
            <p:nvPr/>
          </p:nvSpPr>
          <p:spPr>
            <a:xfrm>
              <a:off x="1685867" y="763913"/>
              <a:ext cx="9353742" cy="37675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2800" dirty="0">
                  <a:solidFill>
                    <a:schemeClr val="tx1"/>
                  </a:solidFill>
                </a:rPr>
                <a:t>PROYECTO EDUCATIVO INSTITUCIONAL PEGER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2800" b="1" dirty="0">
                  <a:solidFill>
                    <a:schemeClr val="tx1"/>
                  </a:solidFill>
                </a:rPr>
                <a:t>«PREVIENE CON SALVATÍN»</a:t>
              </a:r>
            </a:p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2800" kern="1200" dirty="0" smtClean="0">
                  <a:solidFill>
                    <a:schemeClr val="tx1"/>
                  </a:solidFill>
                </a:rPr>
                <a:t>REALIZACIONES GESTIÓN ACADEMICA</a:t>
              </a:r>
            </a:p>
            <a:p>
              <a:pPr lvl="0" algn="just"/>
              <a:r>
                <a:rPr lang="es-CO" sz="2800" b="1" dirty="0" smtClean="0">
                  <a:solidFill>
                    <a:srgbClr val="C00000"/>
                  </a:solidFill>
                </a:rPr>
                <a:t>Investigación: </a:t>
              </a:r>
              <a:r>
                <a:rPr lang="es-CO" sz="2800" dirty="0" smtClean="0">
                  <a:solidFill>
                    <a:schemeClr val="tx1"/>
                  </a:solidFill>
                </a:rPr>
                <a:t>Se retoman los resultados de la macro investigación </a:t>
              </a:r>
              <a:r>
                <a:rPr lang="es-CO" sz="2800" dirty="0">
                  <a:solidFill>
                    <a:schemeClr val="tx1"/>
                  </a:solidFill>
                </a:rPr>
                <a:t>d</a:t>
              </a:r>
              <a:r>
                <a:rPr lang="es-CO" sz="2800" dirty="0" smtClean="0">
                  <a:solidFill>
                    <a:schemeClr val="tx1"/>
                  </a:solidFill>
                </a:rPr>
                <a:t>e Gestión del riesgo;- Necesidad de textos y materiales educativo contextualizados para la región.</a:t>
              </a:r>
              <a:endParaRPr lang="es-CO" sz="2800" dirty="0">
                <a:solidFill>
                  <a:schemeClr val="tx1"/>
                </a:solidFill>
              </a:endParaRPr>
            </a:p>
            <a:p>
              <a:pPr lvl="0"/>
              <a:r>
                <a:rPr lang="es-CO" sz="2800" b="1" dirty="0" smtClean="0">
                  <a:solidFill>
                    <a:srgbClr val="C00000"/>
                  </a:solidFill>
                </a:rPr>
                <a:t>Pedagogía: </a:t>
              </a:r>
              <a:r>
                <a:rPr lang="es-CO" sz="2800" dirty="0" smtClean="0">
                  <a:solidFill>
                    <a:schemeClr val="tx1"/>
                  </a:solidFill>
                </a:rPr>
                <a:t>se valida la Estrategia “Previene con Salvatín”.</a:t>
              </a:r>
              <a:endParaRPr lang="es-CO" sz="2800" dirty="0">
                <a:solidFill>
                  <a:schemeClr val="tx1"/>
                </a:solidFill>
              </a:endParaRPr>
            </a:p>
            <a:p>
              <a:pPr lvl="0"/>
              <a:r>
                <a:rPr lang="es-CO" sz="2800" b="1" dirty="0" smtClean="0">
                  <a:solidFill>
                    <a:srgbClr val="C00000"/>
                  </a:solidFill>
                </a:rPr>
                <a:t>Didáctica: </a:t>
              </a:r>
              <a:r>
                <a:rPr lang="es-CO" sz="2800" b="1" dirty="0" smtClean="0">
                  <a:solidFill>
                    <a:schemeClr val="tx1"/>
                  </a:solidFill>
                </a:rPr>
                <a:t>se elabora material educativo, cartillas , muñecos y títeres, loterías, maquetas entre otros.</a:t>
              </a:r>
              <a:endParaRPr lang="es-CO" sz="2800" b="1" dirty="0">
                <a:solidFill>
                  <a:schemeClr val="tx1"/>
                </a:solidFill>
              </a:endParaRPr>
            </a:p>
            <a:p>
              <a:pPr lvl="0" algn="just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2800" b="1" kern="1200" dirty="0" smtClean="0">
                  <a:solidFill>
                    <a:srgbClr val="C00000"/>
                  </a:solidFill>
                </a:rPr>
                <a:t>Plan de estudios: </a:t>
              </a:r>
              <a:r>
                <a:rPr lang="es-CO" sz="2800" kern="1200" dirty="0" smtClean="0">
                  <a:solidFill>
                    <a:schemeClr val="tx1"/>
                  </a:solidFill>
                </a:rPr>
                <a:t>Se proponen secuencias para diferentes áreas con temas específicos de prevención; Educación física salidas de evacuación y transporte de accidentados.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55401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lh6.googleusercontent.com/oJbIAE9I426p85o_Pnhe84xYgybRdqhTLmsJojMfcaDXekQzUOfytbCtZoCf6otCV53_R24we70G0K7UMjXIEdIbwJj_Y7oC6rfQ7Dm0REgT0U4fYufkmNHaaI0gmQ5slkHfB_NdCq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71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upo 9"/>
          <p:cNvGrpSpPr/>
          <p:nvPr/>
        </p:nvGrpSpPr>
        <p:grpSpPr>
          <a:xfrm>
            <a:off x="207623" y="176463"/>
            <a:ext cx="11776754" cy="5852117"/>
            <a:chOff x="1466866" y="-278352"/>
            <a:chExt cx="10048283" cy="5852117"/>
          </a:xfrm>
        </p:grpSpPr>
        <p:sp>
          <p:nvSpPr>
            <p:cNvPr id="11" name="Rectángulo redondeado 10"/>
            <p:cNvSpPr/>
            <p:nvPr/>
          </p:nvSpPr>
          <p:spPr>
            <a:xfrm>
              <a:off x="1466866" y="-278352"/>
              <a:ext cx="10048283" cy="585211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ectángulo 11"/>
            <p:cNvSpPr/>
            <p:nvPr/>
          </p:nvSpPr>
          <p:spPr>
            <a:xfrm>
              <a:off x="1685867" y="763913"/>
              <a:ext cx="9353742" cy="37675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2800" dirty="0">
                  <a:solidFill>
                    <a:schemeClr val="tx1"/>
                  </a:solidFill>
                </a:rPr>
                <a:t>PROYECTO EDUCATIVO INSTITUCIONAL PEGER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2800" b="1" dirty="0">
                  <a:solidFill>
                    <a:schemeClr val="tx1"/>
                  </a:solidFill>
                </a:rPr>
                <a:t>«PREVIENE CON SALVATÍN»</a:t>
              </a:r>
            </a:p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2800" kern="1200" dirty="0" smtClean="0">
                  <a:solidFill>
                    <a:schemeClr val="tx1"/>
                  </a:solidFill>
                </a:rPr>
                <a:t>REALIZACIONES GESTIÓN de la COMUNIDAD</a:t>
              </a:r>
            </a:p>
            <a:p>
              <a:pPr lvl="0" algn="just"/>
              <a:r>
                <a:rPr lang="es-CO" sz="2800" b="1" dirty="0" smtClean="0">
                  <a:solidFill>
                    <a:srgbClr val="C00000"/>
                  </a:solidFill>
                </a:rPr>
                <a:t>Proyecto de vida: </a:t>
              </a:r>
              <a:r>
                <a:rPr lang="es-CO" sz="2800" dirty="0" smtClean="0">
                  <a:solidFill>
                    <a:schemeClr val="tx1"/>
                  </a:solidFill>
                </a:rPr>
                <a:t>se propicia el liderazgo como brigadistas.</a:t>
              </a:r>
              <a:endParaRPr lang="es-CO" sz="2800" dirty="0">
                <a:solidFill>
                  <a:schemeClr val="tx1"/>
                </a:solidFill>
              </a:endParaRPr>
            </a:p>
            <a:p>
              <a:pPr lvl="0"/>
              <a:r>
                <a:rPr lang="es-CO" sz="2800" b="1" dirty="0" smtClean="0">
                  <a:solidFill>
                    <a:srgbClr val="C00000"/>
                  </a:solidFill>
                </a:rPr>
                <a:t>Proyección a la comunidad: </a:t>
              </a:r>
              <a:r>
                <a:rPr lang="es-CO" sz="2800" dirty="0" smtClean="0">
                  <a:solidFill>
                    <a:schemeClr val="tx1"/>
                  </a:solidFill>
                </a:rPr>
                <a:t>Se implementa el plan familiar de gestión del riesgo. Documento virtual.</a:t>
              </a:r>
            </a:p>
            <a:p>
              <a:pPr lvl="0"/>
              <a:r>
                <a:rPr lang="es-CO" sz="2800" b="1" dirty="0" smtClean="0">
                  <a:solidFill>
                    <a:schemeClr val="tx1"/>
                  </a:solidFill>
                </a:rPr>
                <a:t>Se difunde el proyecto a nivel regional en acuerdo con el Servicio Geológico Colombiano.</a:t>
              </a:r>
            </a:p>
            <a:p>
              <a:pPr lvl="0"/>
              <a:r>
                <a:rPr lang="es-CO" sz="2800" b="1" dirty="0" smtClean="0">
                  <a:solidFill>
                    <a:schemeClr val="tx1"/>
                  </a:solidFill>
                </a:rPr>
                <a:t>Participación en Ponencia de “Previene con Salvatín” en el programa LA TIERRA TIENE LA PALABRA de la oficina nacional de gestión del riesgo.</a:t>
              </a:r>
              <a:endParaRPr lang="es-CO" sz="2800" b="1" dirty="0">
                <a:solidFill>
                  <a:schemeClr val="tx1"/>
                </a:solidFill>
              </a:endParaRPr>
            </a:p>
            <a:p>
              <a:pPr lvl="0" algn="just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2800" b="1" kern="1200" dirty="0" smtClean="0">
                  <a:solidFill>
                    <a:srgbClr val="C00000"/>
                  </a:solidFill>
                </a:rPr>
                <a:t>Prevención de Riesgos Físicos: </a:t>
              </a:r>
              <a:r>
                <a:rPr lang="es-CO" sz="2800" kern="1200" dirty="0" smtClean="0">
                  <a:solidFill>
                    <a:schemeClr val="tx1"/>
                  </a:solidFill>
                </a:rPr>
                <a:t>Se realizan simulacros en la institución y en la casa.</a:t>
              </a:r>
            </a:p>
            <a:p>
              <a:pPr lvl="0" algn="just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CO" sz="2800" kern="1200" dirty="0" smtClean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3590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lh6.googleusercontent.com/oJbIAE9I426p85o_Pnhe84xYgybRdqhTLmsJojMfcaDXekQzUOfytbCtZoCf6otCV53_R24we70G0K7UMjXIEdIbwJj_Y7oC6rfQ7Dm0REgT0U4fYufkmNHaaI0gmQ5slkHfB_NdCq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71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upo 9"/>
          <p:cNvGrpSpPr/>
          <p:nvPr/>
        </p:nvGrpSpPr>
        <p:grpSpPr>
          <a:xfrm>
            <a:off x="207623" y="176463"/>
            <a:ext cx="11776754" cy="5852117"/>
            <a:chOff x="1466866" y="-278352"/>
            <a:chExt cx="10048283" cy="5852117"/>
          </a:xfrm>
        </p:grpSpPr>
        <p:sp>
          <p:nvSpPr>
            <p:cNvPr id="11" name="Rectángulo redondeado 10"/>
            <p:cNvSpPr/>
            <p:nvPr/>
          </p:nvSpPr>
          <p:spPr>
            <a:xfrm>
              <a:off x="1466866" y="-278352"/>
              <a:ext cx="10048283" cy="585211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ectángulo 11"/>
            <p:cNvSpPr/>
            <p:nvPr/>
          </p:nvSpPr>
          <p:spPr>
            <a:xfrm>
              <a:off x="1685867" y="763913"/>
              <a:ext cx="9353742" cy="37675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2800" dirty="0">
                  <a:solidFill>
                    <a:schemeClr val="tx1"/>
                  </a:solidFill>
                </a:rPr>
                <a:t>PROYECTO EDUCATIVO INSTITUCIONAL PEGER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2800" b="1" dirty="0">
                  <a:solidFill>
                    <a:schemeClr val="tx1"/>
                  </a:solidFill>
                </a:rPr>
                <a:t>«PREVIENE CON SALVATÍN»</a:t>
              </a:r>
            </a:p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2800" kern="1200" dirty="0" smtClean="0">
                  <a:solidFill>
                    <a:schemeClr val="tx1"/>
                  </a:solidFill>
                </a:rPr>
                <a:t>EVIDENCIAS.</a:t>
              </a:r>
            </a:p>
            <a:p>
              <a:pPr lvl="0" algn="just"/>
              <a:r>
                <a:rPr lang="es-CO" sz="2800" kern="1200" dirty="0" smtClean="0">
                  <a:solidFill>
                    <a:schemeClr val="tx1"/>
                  </a:solidFill>
                </a:rPr>
                <a:t>.</a:t>
              </a:r>
            </a:p>
            <a:p>
              <a:pPr lvl="0" algn="just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CO" sz="2800" kern="1200" dirty="0" smtClean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4145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Nueva carpeta (2)\plama sin fond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100" y="2258236"/>
            <a:ext cx="2160240" cy="487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upo 15"/>
          <p:cNvGrpSpPr/>
          <p:nvPr/>
        </p:nvGrpSpPr>
        <p:grpSpPr>
          <a:xfrm>
            <a:off x="1524000" y="0"/>
            <a:ext cx="9582949" cy="6858000"/>
            <a:chOff x="1524000" y="0"/>
            <a:chExt cx="9582949" cy="6858000"/>
          </a:xfrm>
        </p:grpSpPr>
        <p:pic>
          <p:nvPicPr>
            <p:cNvPr id="2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0"/>
              <a:ext cx="9144000" cy="685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" name="Imagen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0292" y="2143117"/>
              <a:ext cx="4491278" cy="4349187"/>
            </a:xfrm>
            <a:prstGeom prst="rect">
              <a:avLst/>
            </a:prstGeom>
          </p:spPr>
        </p:pic>
        <p:pic>
          <p:nvPicPr>
            <p:cNvPr id="5" name="Picture 2" descr="D:\Nueva carpeta (2)\plama sin fondo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4199" y="2234353"/>
              <a:ext cx="2024869" cy="45704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D:\Nueva carpeta (2)\plama sin fondo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8420" y="648158"/>
              <a:ext cx="2571915" cy="58051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D:\Nueva carpeta (2)\plama sin fondo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3360" y="1340700"/>
              <a:ext cx="2108519" cy="475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D:\Nueva carpeta (2)\plama sin fondo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82080" y="2021022"/>
              <a:ext cx="2024869" cy="45704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8 Imagen" descr="cartilla primero salvatin revisada.pdf - Adobe Acrobat Reader DC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38" t="15175" r="26905" b="49604"/>
            <a:stretch/>
          </p:blipFill>
          <p:spPr>
            <a:xfrm>
              <a:off x="1631828" y="3810001"/>
              <a:ext cx="3744092" cy="2613521"/>
            </a:xfrm>
            <a:prstGeom prst="rect">
              <a:avLst/>
            </a:prstGeom>
          </p:spPr>
        </p:pic>
        <p:pic>
          <p:nvPicPr>
            <p:cNvPr id="11" name="Imagen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9288" y="1340700"/>
              <a:ext cx="1770305" cy="1835072"/>
            </a:xfrm>
            <a:prstGeom prst="rect">
              <a:avLst/>
            </a:prstGeom>
          </p:spPr>
        </p:pic>
        <p:pic>
          <p:nvPicPr>
            <p:cNvPr id="12" name="Imagen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2361" y="2163853"/>
              <a:ext cx="1609524" cy="1447619"/>
            </a:xfrm>
            <a:prstGeom prst="rect">
              <a:avLst/>
            </a:prstGeom>
          </p:spPr>
        </p:pic>
        <p:pic>
          <p:nvPicPr>
            <p:cNvPr id="13" name="Imagen 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984433" y="5369715"/>
              <a:ext cx="583639" cy="1053807"/>
            </a:xfrm>
            <a:prstGeom prst="rect">
              <a:avLst/>
            </a:prstGeom>
          </p:spPr>
        </p:pic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006935" y="648158"/>
              <a:ext cx="2340084" cy="1680179"/>
            </a:xfrm>
            <a:prstGeom prst="rect">
              <a:avLst/>
            </a:prstGeom>
          </p:spPr>
        </p:pic>
        <p:pic>
          <p:nvPicPr>
            <p:cNvPr id="14" name="Imagen 1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4" t="30409" r="20351" b="19533"/>
            <a:stretch/>
          </p:blipFill>
          <p:spPr>
            <a:xfrm>
              <a:off x="5756492" y="4088362"/>
              <a:ext cx="4083843" cy="2061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719474"/>
      </p:ext>
    </p:extLst>
  </p:cSld>
  <p:clrMapOvr>
    <a:masterClrMapping/>
  </p:clrMapOvr>
  <p:transition spd="slow" advTm="28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/>
          <p:cNvGrpSpPr/>
          <p:nvPr/>
        </p:nvGrpSpPr>
        <p:grpSpPr>
          <a:xfrm>
            <a:off x="1409076" y="419725"/>
            <a:ext cx="10178322" cy="5396045"/>
            <a:chOff x="4299348" y="3726638"/>
            <a:chExt cx="6603825" cy="2900418"/>
          </a:xfrm>
        </p:grpSpPr>
        <p:pic>
          <p:nvPicPr>
            <p:cNvPr id="17" name="Picture 5" descr="D:\Archi.2019\ED. AMBIENTAL\imagenes salvatin sin fondo blanco\Salvatín con libro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95" r="11048" b="7383"/>
            <a:stretch/>
          </p:blipFill>
          <p:spPr bwMode="auto">
            <a:xfrm>
              <a:off x="9068583" y="3726638"/>
              <a:ext cx="1834590" cy="29004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6" descr="D:\Archi.2019\ED. AMBIENTAL\imagenes salvatin sin fondo blanco\Cristalina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26851">
              <a:off x="5141628" y="5463509"/>
              <a:ext cx="852572" cy="7520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3" descr="D:\Arch2016\SALVATIN\salvatinarchivo\png\6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1997" y="4716743"/>
              <a:ext cx="1572601" cy="15233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 descr="D:\1.AÑO 2020\PEGER\png Salvatín y amigos\2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3676" y="5019531"/>
              <a:ext cx="929005" cy="1049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Imagen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07498" y="5117587"/>
              <a:ext cx="1237880" cy="953398"/>
            </a:xfrm>
            <a:prstGeom prst="rect">
              <a:avLst/>
            </a:prstGeom>
          </p:spPr>
        </p:pic>
        <p:pic>
          <p:nvPicPr>
            <p:cNvPr id="22" name="Imagen 2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52810" y="4719147"/>
              <a:ext cx="1533739" cy="1181265"/>
            </a:xfrm>
            <a:prstGeom prst="rect">
              <a:avLst/>
            </a:prstGeom>
          </p:spPr>
        </p:pic>
        <p:pic>
          <p:nvPicPr>
            <p:cNvPr id="23" name="Imagen 2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99348" y="5468478"/>
              <a:ext cx="842280" cy="648712"/>
            </a:xfrm>
            <a:prstGeom prst="rect">
              <a:avLst/>
            </a:prstGeom>
          </p:spPr>
        </p:pic>
      </p:grpSp>
      <p:sp>
        <p:nvSpPr>
          <p:cNvPr id="4" name="3 Rectángulo"/>
          <p:cNvSpPr/>
          <p:nvPr/>
        </p:nvSpPr>
        <p:spPr>
          <a:xfrm>
            <a:off x="2900855" y="3468414"/>
            <a:ext cx="5975131" cy="134558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21334168"/>
              </a:avLst>
            </a:prstTxWarp>
            <a:spAutoFit/>
          </a:bodyPr>
          <a:lstStyle/>
          <a:p>
            <a:pPr algn="ctr"/>
            <a:r>
              <a:rPr lang="es-CO" sz="28700" b="1" u="sng" cap="none" spc="0" dirty="0" smtClean="0">
                <a:ln w="1905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Gracias</a:t>
            </a:r>
            <a:endParaRPr lang="es-CO" sz="28700" b="1" u="sng" cap="none" spc="0" dirty="0">
              <a:ln w="1905"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3409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7104111" y="3940498"/>
            <a:ext cx="45766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2400" dirty="0"/>
              <a:t>Lo que origina sismos, </a:t>
            </a:r>
            <a:r>
              <a:rPr lang="es-CO" sz="2400" dirty="0" smtClean="0"/>
              <a:t>deslizamientos, cambio </a:t>
            </a:r>
            <a:r>
              <a:rPr lang="es-CO" sz="2400" dirty="0"/>
              <a:t>climático, incendios de capa vegetal, sequía y </a:t>
            </a:r>
            <a:r>
              <a:rPr lang="es-CO" sz="2400" dirty="0" smtClean="0"/>
              <a:t>manejo inadecuado del ambiente.</a:t>
            </a:r>
            <a:endParaRPr lang="es-CO" sz="2400" dirty="0"/>
          </a:p>
        </p:txBody>
      </p:sp>
      <p:sp>
        <p:nvSpPr>
          <p:cNvPr id="2" name="1 CuadroTexto"/>
          <p:cNvSpPr txBox="1"/>
          <p:nvPr/>
        </p:nvSpPr>
        <p:spPr>
          <a:xfrm>
            <a:off x="530942" y="176981"/>
            <a:ext cx="46031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2400" dirty="0" smtClean="0"/>
              <a:t>Nuestra región </a:t>
            </a:r>
            <a:r>
              <a:rPr lang="es-CO" sz="2400" dirty="0"/>
              <a:t>presenta una serie de amenazas </a:t>
            </a:r>
            <a:r>
              <a:rPr lang="es-CO" sz="2400" dirty="0" smtClean="0"/>
              <a:t>naturales</a:t>
            </a:r>
            <a:r>
              <a:rPr lang="es-CO" sz="2400" dirty="0"/>
              <a:t> </a:t>
            </a:r>
            <a:r>
              <a:rPr lang="es-CO" sz="2400" dirty="0" smtClean="0"/>
              <a:t>propiciadas por la juventud </a:t>
            </a:r>
            <a:r>
              <a:rPr lang="es-CO" sz="2400" dirty="0"/>
              <a:t>del continente hace que permanezca en constante acomodación.</a:t>
            </a:r>
          </a:p>
        </p:txBody>
      </p:sp>
      <p:pic>
        <p:nvPicPr>
          <p:cNvPr id="123910" name="Picture 6" descr="http://eldiario.com.co/uploads/galleryNews/110425/photos/terrem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203" y="3492388"/>
            <a:ext cx="2850495" cy="189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912" name="Picture 8" descr="http://www.colombiaparatodos.net/files/editor/images/atragedias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796" y="2370130"/>
            <a:ext cx="2857500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163" y="500483"/>
            <a:ext cx="2952327" cy="1955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 descr="D:\#.Arch2016\SALVATIN\EROS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240" y="333047"/>
            <a:ext cx="3131998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908" name="Picture 4" descr="http://www.socialhizo.com/images/historia_de_colombia/siglo_xx/tragedia_de_armero/tragedia_armer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841" y="2294703"/>
            <a:ext cx="2296533" cy="158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239988" flipH="1">
            <a:off x="1826142" y="3601527"/>
            <a:ext cx="2181520" cy="178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75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23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39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39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3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239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239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C:\Users\pc2\Pictures\10995855_10152833657149635_7232963485423713559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018" y="1842913"/>
            <a:ext cx="2957864" cy="3245199"/>
          </a:xfrm>
          <a:prstGeom prst="rect">
            <a:avLst/>
          </a:prstGeom>
          <a:noFill/>
        </p:spPr>
      </p:pic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4275626836"/>
              </p:ext>
            </p:extLst>
          </p:nvPr>
        </p:nvGraphicFramePr>
        <p:xfrm>
          <a:off x="3840725" y="949061"/>
          <a:ext cx="6661428" cy="4424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159576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redondeado 9"/>
          <p:cNvSpPr/>
          <p:nvPr/>
        </p:nvSpPr>
        <p:spPr>
          <a:xfrm>
            <a:off x="8001000" y="3162300"/>
            <a:ext cx="3619500" cy="220418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1 Título"/>
          <p:cNvSpPr txBox="1">
            <a:spLocks/>
          </p:cNvSpPr>
          <p:nvPr/>
        </p:nvSpPr>
        <p:spPr>
          <a:xfrm>
            <a:off x="833718" y="415032"/>
            <a:ext cx="7167282" cy="72251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4000" b="1" dirty="0" smtClean="0"/>
              <a:t>PROYECTO DE GESTIÓN DEL REISGO ESCOLAR</a:t>
            </a:r>
          </a:p>
          <a:p>
            <a:r>
              <a:rPr lang="es-CO" sz="4000" b="1" dirty="0" smtClean="0"/>
              <a:t>OBJETIVO</a:t>
            </a:r>
            <a:endParaRPr lang="es-CO" sz="4000" b="1" dirty="0"/>
          </a:p>
        </p:txBody>
      </p:sp>
      <p:graphicFrame>
        <p:nvGraphicFramePr>
          <p:cNvPr id="4" name="3 Diagrama"/>
          <p:cNvGraphicFramePr/>
          <p:nvPr>
            <p:extLst/>
          </p:nvPr>
        </p:nvGraphicFramePr>
        <p:xfrm>
          <a:off x="1367788" y="115076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Rectángulo redondeado"/>
          <p:cNvSpPr/>
          <p:nvPr/>
        </p:nvSpPr>
        <p:spPr>
          <a:xfrm>
            <a:off x="2284140" y="5589240"/>
            <a:ext cx="4896544" cy="79208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3">
                <a:lumMod val="50000"/>
                <a:alpha val="52000"/>
              </a:schemeClr>
            </a:solidFill>
          </a:ln>
          <a:effectLst>
            <a:outerShdw blurRad="241300" dist="279400" dir="13320000" algn="ctr" rotWithShape="0">
              <a:schemeClr val="accent3">
                <a:lumMod val="75000"/>
                <a:alpha val="64000"/>
              </a:schemeClr>
            </a:outerShdw>
          </a:effectLst>
          <a:scene3d>
            <a:camera prst="orthographicFront"/>
            <a:lightRig rig="threePt" dir="t"/>
          </a:scene3d>
          <a:sp3d contourW="12700">
            <a:contourClr>
              <a:srgbClr val="85A644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>
                <a:solidFill>
                  <a:schemeClr val="tx1"/>
                </a:solidFill>
              </a:rPr>
              <a:t>PROYECTÁNDOSE  DESDE LA INSTITUCIÓN</a:t>
            </a:r>
          </a:p>
          <a:p>
            <a:pPr algn="ctr"/>
            <a:r>
              <a:rPr lang="es-CO" sz="2000" b="1" dirty="0">
                <a:solidFill>
                  <a:schemeClr val="tx1"/>
                </a:solidFill>
              </a:rPr>
              <a:t> HACIA LA FAMILIA </a:t>
            </a:r>
          </a:p>
        </p:txBody>
      </p:sp>
      <p:sp>
        <p:nvSpPr>
          <p:cNvPr id="3" name="Rectángulo 2"/>
          <p:cNvSpPr/>
          <p:nvPr/>
        </p:nvSpPr>
        <p:spPr>
          <a:xfrm>
            <a:off x="8192611" y="3182764"/>
            <a:ext cx="342788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CO" b="1" kern="0" dirty="0">
                <a:solidFill>
                  <a:sysClr val="windowText" lastClr="000000"/>
                </a:solidFill>
              </a:rPr>
              <a:t>EL MEJORAMIENTO DE LAS CONDICIONES DE SEGURIDAD, </a:t>
            </a:r>
            <a:r>
              <a:rPr lang="es-CO" b="1" kern="0" dirty="0" smtClean="0">
                <a:solidFill>
                  <a:sysClr val="windowText" lastClr="000000"/>
                </a:solidFill>
              </a:rPr>
              <a:t>DESARROLLANDO HABILIDADES  </a:t>
            </a:r>
            <a:r>
              <a:rPr lang="es-CO" b="1" kern="0" dirty="0">
                <a:solidFill>
                  <a:sysClr val="windowText" lastClr="000000"/>
                </a:solidFill>
              </a:rPr>
              <a:t>Y COMPETENCIAS FRENTE A LOS RIESGOS FÍSICOS PROPIOS DE LA REGIÓN. 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375" y="1100137"/>
            <a:ext cx="2950413" cy="215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404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833718" y="415032"/>
            <a:ext cx="7167282" cy="72251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4000" b="1" dirty="0" smtClean="0"/>
              <a:t>PROYECTO DE GESTIÓN DEL REISGO ESCOLAR</a:t>
            </a:r>
          </a:p>
          <a:p>
            <a:r>
              <a:rPr lang="es-CO" sz="4000" b="1" dirty="0" smtClean="0"/>
              <a:t>Plan de acción</a:t>
            </a:r>
            <a:endParaRPr lang="es-CO" sz="4000" b="1" dirty="0"/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3455981452"/>
              </p:ext>
            </p:extLst>
          </p:nvPr>
        </p:nvGraphicFramePr>
        <p:xfrm>
          <a:off x="1367788" y="115076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Rectángulo redondeado"/>
          <p:cNvSpPr/>
          <p:nvPr/>
        </p:nvSpPr>
        <p:spPr>
          <a:xfrm>
            <a:off x="2284140" y="5589240"/>
            <a:ext cx="4896544" cy="79208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3">
                <a:lumMod val="50000"/>
                <a:alpha val="52000"/>
              </a:schemeClr>
            </a:solidFill>
          </a:ln>
          <a:effectLst>
            <a:outerShdw blurRad="241300" dist="279400" dir="13320000" algn="ctr" rotWithShape="0">
              <a:schemeClr val="accent3">
                <a:lumMod val="75000"/>
                <a:alpha val="64000"/>
              </a:schemeClr>
            </a:outerShdw>
          </a:effectLst>
          <a:scene3d>
            <a:camera prst="orthographicFront"/>
            <a:lightRig rig="threePt" dir="t"/>
          </a:scene3d>
          <a:sp3d contourW="12700">
            <a:contourClr>
              <a:srgbClr val="85A644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>
                <a:solidFill>
                  <a:schemeClr val="tx1"/>
                </a:solidFill>
              </a:rPr>
              <a:t>PROYECTÁNDOSE  DESDE LA INSTITUCIÓN</a:t>
            </a:r>
          </a:p>
          <a:p>
            <a:pPr algn="ctr"/>
            <a:r>
              <a:rPr lang="es-CO" sz="2000" b="1" dirty="0">
                <a:solidFill>
                  <a:schemeClr val="tx1"/>
                </a:solidFill>
              </a:rPr>
              <a:t> HACIA LA FAMILIA 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349477">
            <a:off x="7913250" y="1741885"/>
            <a:ext cx="2310292" cy="2233498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8382539" y="3042628"/>
            <a:ext cx="1783438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b="1" dirty="0">
                <a:solidFill>
                  <a:prstClr val="black"/>
                </a:solidFill>
                <a:latin typeface="Calibri" pitchFamily="34" charset="0"/>
              </a:rPr>
              <a:t>PROCESO DE REFLEXIÓN Y ACCIONES DE CONSTRUCCIÓN</a:t>
            </a:r>
          </a:p>
        </p:txBody>
      </p:sp>
    </p:spTree>
    <p:extLst>
      <p:ext uri="{BB962C8B-B14F-4D97-AF65-F5344CB8AC3E}">
        <p14:creationId xmlns:p14="http://schemas.microsoft.com/office/powerpoint/2010/main" val="22420197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833718" y="415032"/>
            <a:ext cx="7167282" cy="72251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4000" b="1" dirty="0" smtClean="0"/>
              <a:t>PROYECTO DE GESTIÓN DEL REISGO ESCOLAR</a:t>
            </a:r>
          </a:p>
          <a:p>
            <a:r>
              <a:rPr lang="es-CO" sz="4000" b="1" dirty="0" smtClean="0"/>
              <a:t>Plan de acción</a:t>
            </a:r>
            <a:endParaRPr lang="es-CO" sz="4000" b="1" dirty="0"/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1105732857"/>
              </p:ext>
            </p:extLst>
          </p:nvPr>
        </p:nvGraphicFramePr>
        <p:xfrm>
          <a:off x="1367788" y="115076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Rectángulo redondeado"/>
          <p:cNvSpPr/>
          <p:nvPr/>
        </p:nvSpPr>
        <p:spPr>
          <a:xfrm>
            <a:off x="2284140" y="5589240"/>
            <a:ext cx="4896544" cy="79208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3">
                <a:lumMod val="50000"/>
                <a:alpha val="52000"/>
              </a:schemeClr>
            </a:solidFill>
          </a:ln>
          <a:effectLst>
            <a:outerShdw blurRad="241300" dist="279400" dir="13320000" algn="ctr" rotWithShape="0">
              <a:schemeClr val="accent3">
                <a:lumMod val="75000"/>
                <a:alpha val="64000"/>
              </a:schemeClr>
            </a:outerShdw>
          </a:effectLst>
          <a:scene3d>
            <a:camera prst="orthographicFront"/>
            <a:lightRig rig="threePt" dir="t"/>
          </a:scene3d>
          <a:sp3d contourW="12700">
            <a:contourClr>
              <a:srgbClr val="85A644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>
                <a:solidFill>
                  <a:schemeClr val="tx1"/>
                </a:solidFill>
              </a:rPr>
              <a:t>PROYECTÁNDOSE  DESDE LA INSTITUCIÓN</a:t>
            </a:r>
          </a:p>
          <a:p>
            <a:pPr algn="ctr"/>
            <a:r>
              <a:rPr lang="es-CO" sz="2000" b="1" dirty="0">
                <a:solidFill>
                  <a:schemeClr val="tx1"/>
                </a:solidFill>
              </a:rPr>
              <a:t> HACIA LA FAMILIA 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70694" y="1912305"/>
            <a:ext cx="3090109" cy="217145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9674170" y="1514933"/>
            <a:ext cx="787641" cy="95083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8665544" y="3564924"/>
            <a:ext cx="1264120" cy="103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356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833718" y="415032"/>
            <a:ext cx="7167282" cy="72251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4000" b="1" dirty="0" smtClean="0"/>
              <a:t>PROYECTO DE GESTIÓN DEL REISGO ESCOLAR</a:t>
            </a:r>
          </a:p>
          <a:p>
            <a:r>
              <a:rPr lang="es-CO" sz="4000" b="1" dirty="0" smtClean="0"/>
              <a:t>Plan de acción</a:t>
            </a:r>
            <a:endParaRPr lang="es-CO" sz="4000" b="1" dirty="0"/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3006739481"/>
              </p:ext>
            </p:extLst>
          </p:nvPr>
        </p:nvGraphicFramePr>
        <p:xfrm>
          <a:off x="1367788" y="115076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Rectángulo redondeado"/>
          <p:cNvSpPr/>
          <p:nvPr/>
        </p:nvSpPr>
        <p:spPr>
          <a:xfrm>
            <a:off x="2284140" y="5589240"/>
            <a:ext cx="4896544" cy="79208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3">
                <a:lumMod val="50000"/>
                <a:alpha val="52000"/>
              </a:schemeClr>
            </a:solidFill>
          </a:ln>
          <a:effectLst>
            <a:outerShdw blurRad="241300" dist="279400" dir="13320000" algn="ctr" rotWithShape="0">
              <a:schemeClr val="accent3">
                <a:lumMod val="75000"/>
                <a:alpha val="64000"/>
              </a:schemeClr>
            </a:outerShdw>
          </a:effectLst>
          <a:scene3d>
            <a:camera prst="orthographicFront"/>
            <a:lightRig rig="threePt" dir="t"/>
          </a:scene3d>
          <a:sp3d contourW="12700">
            <a:contourClr>
              <a:srgbClr val="85A644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>
                <a:solidFill>
                  <a:schemeClr val="tx1"/>
                </a:solidFill>
              </a:rPr>
              <a:t>PROYECTÁNDOSE  DESDE LA INSTITUCIÓN</a:t>
            </a:r>
          </a:p>
          <a:p>
            <a:pPr algn="ctr"/>
            <a:r>
              <a:rPr lang="es-CO" sz="2000" b="1" dirty="0">
                <a:solidFill>
                  <a:schemeClr val="tx1"/>
                </a:solidFill>
              </a:rPr>
              <a:t> HACIA LA FAMILIA </a:t>
            </a:r>
          </a:p>
        </p:txBody>
      </p:sp>
      <p:grpSp>
        <p:nvGrpSpPr>
          <p:cNvPr id="9" name="Grupo 8"/>
          <p:cNvGrpSpPr/>
          <p:nvPr/>
        </p:nvGrpSpPr>
        <p:grpSpPr>
          <a:xfrm>
            <a:off x="7632032" y="3049080"/>
            <a:ext cx="3105949" cy="2165684"/>
            <a:chOff x="1524000" y="0"/>
            <a:chExt cx="9582949" cy="6858000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0"/>
              <a:ext cx="9144000" cy="685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Imagen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0292" y="2143117"/>
              <a:ext cx="4491278" cy="4349187"/>
            </a:xfrm>
            <a:prstGeom prst="rect">
              <a:avLst/>
            </a:prstGeom>
          </p:spPr>
        </p:pic>
        <p:pic>
          <p:nvPicPr>
            <p:cNvPr id="12" name="Picture 2" descr="D:\Nueva carpeta (2)\plama sin fondo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4199" y="2234353"/>
              <a:ext cx="2024869" cy="45704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D:\Nueva carpeta (2)\plama sin fondo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8420" y="648158"/>
              <a:ext cx="2571915" cy="58051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D:\Nueva carpeta (2)\plama sin fondo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3360" y="1340700"/>
              <a:ext cx="2108519" cy="475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D:\Nueva carpeta (2)\plama sin fondo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82080" y="2021022"/>
              <a:ext cx="2024869" cy="45704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8 Imagen" descr="cartilla primero salvatin revisada.pdf - Adobe Acrobat Reader DC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38" t="15175" r="26905" b="49604"/>
            <a:stretch/>
          </p:blipFill>
          <p:spPr>
            <a:xfrm>
              <a:off x="1631828" y="3810001"/>
              <a:ext cx="3744092" cy="2613521"/>
            </a:xfrm>
            <a:prstGeom prst="rect">
              <a:avLst/>
            </a:prstGeom>
          </p:spPr>
        </p:pic>
        <p:pic>
          <p:nvPicPr>
            <p:cNvPr id="17" name="Imagen 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9288" y="1340700"/>
              <a:ext cx="1770305" cy="1835072"/>
            </a:xfrm>
            <a:prstGeom prst="rect">
              <a:avLst/>
            </a:prstGeom>
          </p:spPr>
        </p:pic>
        <p:pic>
          <p:nvPicPr>
            <p:cNvPr id="18" name="Imagen 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2361" y="2163853"/>
              <a:ext cx="1609524" cy="1447619"/>
            </a:xfrm>
            <a:prstGeom prst="rect">
              <a:avLst/>
            </a:prstGeom>
          </p:spPr>
        </p:pic>
        <p:pic>
          <p:nvPicPr>
            <p:cNvPr id="19" name="Imagen 4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984433" y="5369715"/>
              <a:ext cx="583639" cy="1053807"/>
            </a:xfrm>
            <a:prstGeom prst="rect">
              <a:avLst/>
            </a:prstGeom>
          </p:spPr>
        </p:pic>
        <p:pic>
          <p:nvPicPr>
            <p:cNvPr id="20" name="Imagen 19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006935" y="648158"/>
              <a:ext cx="2340084" cy="1680179"/>
            </a:xfrm>
            <a:prstGeom prst="rect">
              <a:avLst/>
            </a:prstGeom>
          </p:spPr>
        </p:pic>
        <p:pic>
          <p:nvPicPr>
            <p:cNvPr id="21" name="Imagen 20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4" t="30409" r="20351" b="19533"/>
            <a:stretch/>
          </p:blipFill>
          <p:spPr>
            <a:xfrm>
              <a:off x="5756492" y="4088362"/>
              <a:ext cx="4083843" cy="2061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47996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lh6.googleusercontent.com/oJbIAE9I426p85o_Pnhe84xYgybRdqhTLmsJojMfcaDXekQzUOfytbCtZoCf6otCV53_R24we70G0K7UMjXIEdIbwJj_Y7oC6rfQ7Dm0REgT0U4fYufkmNHaaI0gmQ5slkHfB_NdCq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71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538278219"/>
              </p:ext>
            </p:extLst>
          </p:nvPr>
        </p:nvGraphicFramePr>
        <p:xfrm>
          <a:off x="2032000" y="55341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ángulo 3"/>
          <p:cNvSpPr/>
          <p:nvPr/>
        </p:nvSpPr>
        <p:spPr>
          <a:xfrm>
            <a:off x="2032000" y="716757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es-US" dirty="0">
                <a:solidFill>
                  <a:srgbClr val="44546A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cómo se puede articular la gestión directiva y académica para la implementación de los procesos de la gestión del riesgo de desastres?</a:t>
            </a:r>
            <a:endParaRPr lang="es-CO" u="none" strike="noStrike" dirty="0">
              <a:solidFill>
                <a:srgbClr val="44546A"/>
              </a:solidFill>
              <a:effectLst/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8237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lh6.googleusercontent.com/oJbIAE9I426p85o_Pnhe84xYgybRdqhTLmsJojMfcaDXekQzUOfytbCtZoCf6otCV53_R24we70G0K7UMjXIEdIbwJj_Y7oC6rfQ7Dm0REgT0U4fYufkmNHaaI0gmQ5slkHfB_NdCq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71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2032000" y="716757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es-US" dirty="0">
                <a:solidFill>
                  <a:srgbClr val="44546A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cómo se puede articular la gestión directiva y académica para la implementación de los procesos de la gestión del riesgo de desastres?</a:t>
            </a:r>
            <a:endParaRPr lang="es-CO" u="none" strike="noStrike" dirty="0">
              <a:solidFill>
                <a:srgbClr val="44546A"/>
              </a:solidFill>
              <a:effectLst/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</p:txBody>
      </p:sp>
      <p:grpSp>
        <p:nvGrpSpPr>
          <p:cNvPr id="10" name="Grupo 9"/>
          <p:cNvGrpSpPr/>
          <p:nvPr/>
        </p:nvGrpSpPr>
        <p:grpSpPr>
          <a:xfrm>
            <a:off x="561474" y="166058"/>
            <a:ext cx="11359659" cy="5852117"/>
            <a:chOff x="155490" y="-112294"/>
            <a:chExt cx="11359659" cy="5852117"/>
          </a:xfrm>
        </p:grpSpPr>
        <p:sp>
          <p:nvSpPr>
            <p:cNvPr id="11" name="Rectángulo redondeado 10"/>
            <p:cNvSpPr/>
            <p:nvPr/>
          </p:nvSpPr>
          <p:spPr>
            <a:xfrm>
              <a:off x="155490" y="-112294"/>
              <a:ext cx="11359659" cy="585211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ectángulo 11"/>
            <p:cNvSpPr/>
            <p:nvPr/>
          </p:nvSpPr>
          <p:spPr>
            <a:xfrm>
              <a:off x="428206" y="1135663"/>
              <a:ext cx="10515590" cy="443077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2800" dirty="0">
                  <a:solidFill>
                    <a:schemeClr val="tx1"/>
                  </a:solidFill>
                </a:rPr>
                <a:t>PROYECTO EDUCATIVO INSTITUCIONAL PEGER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2800" b="1" dirty="0">
                  <a:solidFill>
                    <a:schemeClr val="tx1"/>
                  </a:solidFill>
                </a:rPr>
                <a:t>«PREVIENE CON SALVATÍN»</a:t>
              </a:r>
            </a:p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2800" kern="1200" dirty="0" smtClean="0">
                  <a:solidFill>
                    <a:schemeClr val="tx1"/>
                  </a:solidFill>
                </a:rPr>
                <a:t>REALIZACIONES GESTIÓN DIRECTIVA</a:t>
              </a:r>
            </a:p>
            <a:p>
              <a:pPr lvl="0" algn="just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2800" b="1" kern="1200" dirty="0" smtClean="0">
                  <a:solidFill>
                    <a:srgbClr val="C00000"/>
                  </a:solidFill>
                </a:rPr>
                <a:t>Gobierno escolar</a:t>
              </a:r>
              <a:r>
                <a:rPr lang="es-CO" sz="2800" kern="1200" dirty="0" smtClean="0">
                  <a:solidFill>
                    <a:srgbClr val="C00000"/>
                  </a:solidFill>
                </a:rPr>
                <a:t>: </a:t>
              </a:r>
              <a:r>
                <a:rPr lang="es-CO" sz="2800" kern="1200" dirty="0" smtClean="0">
                  <a:solidFill>
                    <a:schemeClr val="tx1"/>
                  </a:solidFill>
                </a:rPr>
                <a:t>se nombren dos monitores de PEGER por grupo en el gobierno de aula.</a:t>
              </a:r>
            </a:p>
            <a:p>
              <a:pPr lvl="0" algn="just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2800" b="1" kern="1200" dirty="0" smtClean="0">
                  <a:solidFill>
                    <a:srgbClr val="C00000"/>
                  </a:solidFill>
                </a:rPr>
                <a:t>Consejo académico: </a:t>
              </a:r>
              <a:r>
                <a:rPr lang="es-CO" sz="2800" kern="1200" dirty="0" smtClean="0">
                  <a:solidFill>
                    <a:schemeClr val="tx1"/>
                  </a:solidFill>
                </a:rPr>
                <a:t>Se presenta la estrategia pedagógica previene con Salvatín para su consideración como una estrategia institucional. </a:t>
              </a:r>
            </a:p>
            <a:p>
              <a:pPr lvl="0" algn="just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2800" b="1" kern="1200" dirty="0" smtClean="0">
                  <a:solidFill>
                    <a:srgbClr val="C00000"/>
                  </a:solidFill>
                </a:rPr>
                <a:t>Horizonte Institucional: </a:t>
              </a:r>
              <a:r>
                <a:rPr lang="es-CO" sz="2800" kern="1200" dirty="0" smtClean="0">
                  <a:solidFill>
                    <a:schemeClr val="tx1"/>
                  </a:solidFill>
                </a:rPr>
                <a:t>Se capacitan estudiantes y se diseñan material educativo para el fomento de la educación en diferentes contexto.</a:t>
              </a:r>
              <a:endParaRPr lang="es-CO" sz="2800" kern="12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78634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LANTILLA 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1739</TotalTime>
  <Words>737</Words>
  <Application>Microsoft Office PowerPoint</Application>
  <PresentationFormat>Panorámica</PresentationFormat>
  <Paragraphs>112</Paragraphs>
  <Slides>15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15</vt:i4>
      </vt:variant>
    </vt:vector>
  </HeadingPairs>
  <TitlesOfParts>
    <vt:vector size="21" baseType="lpstr">
      <vt:lpstr>Arial</vt:lpstr>
      <vt:lpstr>Arial Narrow</vt:lpstr>
      <vt:lpstr>Calibri</vt:lpstr>
      <vt:lpstr>Calibri Light</vt:lpstr>
      <vt:lpstr>Tema de Office</vt:lpstr>
      <vt:lpstr>PLANTILLA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lilyan arias posso</dc:creator>
  <cp:lastModifiedBy>USUARIO</cp:lastModifiedBy>
  <cp:revision>125</cp:revision>
  <dcterms:created xsi:type="dcterms:W3CDTF">2021-07-22T23:37:43Z</dcterms:created>
  <dcterms:modified xsi:type="dcterms:W3CDTF">2022-07-07T16:28:18Z</dcterms:modified>
</cp:coreProperties>
</file>