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5"/>
  </p:notesMasterIdLst>
  <p:sldIdLst>
    <p:sldId id="303" r:id="rId2"/>
    <p:sldId id="285" r:id="rId3"/>
    <p:sldId id="287" r:id="rId4"/>
    <p:sldId id="289" r:id="rId5"/>
    <p:sldId id="290" r:id="rId6"/>
    <p:sldId id="291" r:id="rId7"/>
    <p:sldId id="292" r:id="rId8"/>
    <p:sldId id="293" r:id="rId9"/>
    <p:sldId id="294" r:id="rId10"/>
    <p:sldId id="277" r:id="rId11"/>
    <p:sldId id="306" r:id="rId12"/>
    <p:sldId id="307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9C05"/>
    <a:srgbClr val="D18311"/>
    <a:srgbClr val="EDC131"/>
    <a:srgbClr val="027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9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FF6BA6-848A-4AF9-AB77-45748D292412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69262E6A-4C90-43C4-BBB2-D22AE136FA98}">
      <dgm:prSet phldrT="[Texto]" custT="1"/>
      <dgm:spPr/>
      <dgm:t>
        <a:bodyPr/>
        <a:lstStyle/>
        <a:p>
          <a:r>
            <a:rPr lang="es-CO" sz="2000" b="1" smtClean="0">
              <a:solidFill>
                <a:schemeClr val="tx1"/>
              </a:solidFill>
            </a:rPr>
            <a:t>Pensamiento</a:t>
          </a:r>
          <a:r>
            <a:rPr lang="es-CO" sz="1800" b="1" smtClean="0">
              <a:solidFill>
                <a:schemeClr val="tx1"/>
              </a:solidFill>
            </a:rPr>
            <a:t> </a:t>
          </a:r>
          <a:r>
            <a:rPr lang="es-CO" sz="2800" b="1" smtClean="0">
              <a:solidFill>
                <a:schemeClr val="tx1"/>
              </a:solidFill>
            </a:rPr>
            <a:t>crítico</a:t>
          </a:r>
          <a:endParaRPr lang="es-CO" sz="2800" b="1" dirty="0">
            <a:solidFill>
              <a:schemeClr val="tx1"/>
            </a:solidFill>
          </a:endParaRPr>
        </a:p>
      </dgm:t>
    </dgm:pt>
    <dgm:pt modelId="{C08319D6-EAFB-4A83-A3FC-7D93D1C7E397}" type="parTrans" cxnId="{83C3AAD6-A79C-484B-A83A-746E56A3DB2E}">
      <dgm:prSet/>
      <dgm:spPr/>
      <dgm:t>
        <a:bodyPr/>
        <a:lstStyle/>
        <a:p>
          <a:endParaRPr lang="es-CO"/>
        </a:p>
      </dgm:t>
    </dgm:pt>
    <dgm:pt modelId="{CF94A74B-ADDE-44C4-8AD0-63FC1784C6E7}" type="sibTrans" cxnId="{83C3AAD6-A79C-484B-A83A-746E56A3DB2E}">
      <dgm:prSet/>
      <dgm:spPr/>
      <dgm:t>
        <a:bodyPr/>
        <a:lstStyle/>
        <a:p>
          <a:r>
            <a:rPr lang="es-CO" b="1" smtClean="0">
              <a:solidFill>
                <a:schemeClr val="tx1"/>
              </a:solidFill>
            </a:rPr>
            <a:t>Liderazgo</a:t>
          </a:r>
          <a:endParaRPr lang="es-CO" b="1" dirty="0">
            <a:solidFill>
              <a:schemeClr val="tx1"/>
            </a:solidFill>
          </a:endParaRPr>
        </a:p>
      </dgm:t>
    </dgm:pt>
    <dgm:pt modelId="{2CDA0BAE-93A1-4AB1-A537-5262A7A9B1FA}">
      <dgm:prSet phldrT="[Texto]" custT="1"/>
      <dgm:spPr/>
      <dgm:t>
        <a:bodyPr/>
        <a:lstStyle/>
        <a:p>
          <a:r>
            <a:rPr lang="es-CO" sz="2400" b="1" smtClean="0">
              <a:solidFill>
                <a:schemeClr val="tx1"/>
              </a:solidFill>
            </a:rPr>
            <a:t>Trabajo en equipo</a:t>
          </a:r>
          <a:endParaRPr lang="es-CO" sz="2400" b="1" dirty="0">
            <a:solidFill>
              <a:schemeClr val="tx1"/>
            </a:solidFill>
          </a:endParaRPr>
        </a:p>
      </dgm:t>
    </dgm:pt>
    <dgm:pt modelId="{69755131-AD1A-46C8-B8B7-4167E226AB31}" type="parTrans" cxnId="{894BAECB-5237-4FF1-97C8-75A07D81F6C8}">
      <dgm:prSet/>
      <dgm:spPr/>
      <dgm:t>
        <a:bodyPr/>
        <a:lstStyle/>
        <a:p>
          <a:endParaRPr lang="es-CO"/>
        </a:p>
      </dgm:t>
    </dgm:pt>
    <dgm:pt modelId="{21EEF591-08CC-45A0-901E-DF85F3B70282}" type="sibTrans" cxnId="{894BAECB-5237-4FF1-97C8-75A07D81F6C8}">
      <dgm:prSet/>
      <dgm:spPr/>
      <dgm:t>
        <a:bodyPr/>
        <a:lstStyle/>
        <a:p>
          <a:r>
            <a:rPr lang="es-CO" b="1" dirty="0" smtClean="0">
              <a:solidFill>
                <a:schemeClr val="tx1"/>
              </a:solidFill>
            </a:rPr>
            <a:t>Paciencia</a:t>
          </a:r>
          <a:endParaRPr lang="es-CO" b="1" dirty="0">
            <a:solidFill>
              <a:schemeClr val="tx1"/>
            </a:solidFill>
          </a:endParaRPr>
        </a:p>
      </dgm:t>
    </dgm:pt>
    <dgm:pt modelId="{995BD06D-A205-49FE-BD69-47294DD45B87}">
      <dgm:prSet phldrT="[Texto]" custT="1"/>
      <dgm:spPr/>
      <dgm:t>
        <a:bodyPr/>
        <a:lstStyle/>
        <a:p>
          <a:r>
            <a:rPr lang="es-CO" sz="2200" b="1" smtClean="0">
              <a:solidFill>
                <a:schemeClr val="tx1"/>
              </a:solidFill>
            </a:rPr>
            <a:t>Asertividad</a:t>
          </a:r>
          <a:endParaRPr lang="es-CO" sz="2200" b="1" dirty="0">
            <a:solidFill>
              <a:schemeClr val="tx1"/>
            </a:solidFill>
          </a:endParaRPr>
        </a:p>
      </dgm:t>
    </dgm:pt>
    <dgm:pt modelId="{84B241A4-36D0-4956-8FA3-DF2F1880C3E8}" type="parTrans" cxnId="{51D8AF64-FC53-4BF0-BE8D-88F9CCF390DE}">
      <dgm:prSet/>
      <dgm:spPr/>
      <dgm:t>
        <a:bodyPr/>
        <a:lstStyle/>
        <a:p>
          <a:endParaRPr lang="es-CO"/>
        </a:p>
      </dgm:t>
    </dgm:pt>
    <dgm:pt modelId="{DCCFFA3D-519A-4CBE-BE75-8AEBB1D4D99A}" type="sibTrans" cxnId="{51D8AF64-FC53-4BF0-BE8D-88F9CCF390DE}">
      <dgm:prSet custT="1"/>
      <dgm:spPr/>
      <dgm:t>
        <a:bodyPr/>
        <a:lstStyle/>
        <a:p>
          <a:r>
            <a:rPr lang="es-CO" sz="2000" b="1" smtClean="0">
              <a:solidFill>
                <a:schemeClr val="tx1"/>
              </a:solidFill>
            </a:rPr>
            <a:t>Cooperación</a:t>
          </a:r>
          <a:endParaRPr lang="es-CO" sz="2000" b="1" dirty="0">
            <a:solidFill>
              <a:schemeClr val="tx1"/>
            </a:solidFill>
          </a:endParaRPr>
        </a:p>
      </dgm:t>
    </dgm:pt>
    <dgm:pt modelId="{A6A6DD8C-3E35-4987-A101-1BC2812AE0DA}">
      <dgm:prSet custT="1"/>
      <dgm:spPr/>
      <dgm:t>
        <a:bodyPr/>
        <a:lstStyle/>
        <a:p>
          <a:r>
            <a:rPr lang="es-CO" sz="2200" b="1" dirty="0" smtClean="0">
              <a:solidFill>
                <a:schemeClr val="tx1"/>
              </a:solidFill>
            </a:rPr>
            <a:t>Empatía </a:t>
          </a:r>
          <a:endParaRPr lang="es-CO" sz="2200" b="1" dirty="0">
            <a:solidFill>
              <a:schemeClr val="tx1"/>
            </a:solidFill>
          </a:endParaRPr>
        </a:p>
      </dgm:t>
    </dgm:pt>
    <dgm:pt modelId="{333C7B89-A262-4CD3-A3AD-BD228E1EE83F}" type="parTrans" cxnId="{3131E8C4-27E6-4159-904F-6BD59F82970E}">
      <dgm:prSet/>
      <dgm:spPr/>
      <dgm:t>
        <a:bodyPr/>
        <a:lstStyle/>
        <a:p>
          <a:endParaRPr lang="es-CO"/>
        </a:p>
      </dgm:t>
    </dgm:pt>
    <dgm:pt modelId="{F59A9B59-C0B4-4ABC-A286-3A7C591BAF90}" type="sibTrans" cxnId="{3131E8C4-27E6-4159-904F-6BD59F82970E}">
      <dgm:prSet custT="1"/>
      <dgm:spPr/>
      <dgm:t>
        <a:bodyPr/>
        <a:lstStyle/>
        <a:p>
          <a:r>
            <a:rPr lang="es-CO" sz="2500" b="1" smtClean="0">
              <a:solidFill>
                <a:schemeClr val="tx1"/>
              </a:solidFill>
            </a:rPr>
            <a:t>Persuasión</a:t>
          </a:r>
          <a:endParaRPr lang="es-CO" sz="2500" b="1" dirty="0">
            <a:solidFill>
              <a:schemeClr val="tx1"/>
            </a:solidFill>
          </a:endParaRPr>
        </a:p>
      </dgm:t>
    </dgm:pt>
    <dgm:pt modelId="{E68E0F5F-BEFE-4E9E-AEF1-89C9C6B3D897}">
      <dgm:prSet custT="1"/>
      <dgm:spPr/>
      <dgm:t>
        <a:bodyPr/>
        <a:lstStyle/>
        <a:p>
          <a:r>
            <a:rPr lang="es-CO" sz="2100" b="1" smtClean="0">
              <a:solidFill>
                <a:schemeClr val="tx1"/>
              </a:solidFill>
            </a:rPr>
            <a:t>Motivación</a:t>
          </a:r>
          <a:endParaRPr lang="es-CO" sz="2100" b="1" dirty="0">
            <a:solidFill>
              <a:schemeClr val="tx1"/>
            </a:solidFill>
          </a:endParaRPr>
        </a:p>
      </dgm:t>
    </dgm:pt>
    <dgm:pt modelId="{9981B314-3A32-4A08-A4DD-14E6BF709938}" type="parTrans" cxnId="{689AAFF4-54C4-4F4F-BDE5-CF4AAADE236E}">
      <dgm:prSet/>
      <dgm:spPr/>
      <dgm:t>
        <a:bodyPr/>
        <a:lstStyle/>
        <a:p>
          <a:endParaRPr lang="es-CO"/>
        </a:p>
      </dgm:t>
    </dgm:pt>
    <dgm:pt modelId="{46B271F1-AA48-489B-9017-F1DF48F1EF05}" type="sibTrans" cxnId="{689AAFF4-54C4-4F4F-BDE5-CF4AAADE236E}">
      <dgm:prSet custT="1"/>
      <dgm:spPr/>
      <dgm:t>
        <a:bodyPr/>
        <a:lstStyle/>
        <a:p>
          <a:r>
            <a:rPr lang="es-CO" sz="2100" b="1" smtClean="0">
              <a:solidFill>
                <a:schemeClr val="tx1"/>
              </a:solidFill>
            </a:rPr>
            <a:t>Comunicación</a:t>
          </a:r>
          <a:endParaRPr lang="es-CO" sz="2100" b="1" dirty="0">
            <a:solidFill>
              <a:schemeClr val="tx1"/>
            </a:solidFill>
          </a:endParaRPr>
        </a:p>
      </dgm:t>
    </dgm:pt>
    <dgm:pt modelId="{0B507D37-D685-4F98-933E-A13613FC214F}">
      <dgm:prSet custT="1"/>
      <dgm:spPr/>
      <dgm:t>
        <a:bodyPr/>
        <a:lstStyle/>
        <a:p>
          <a:r>
            <a:rPr lang="es-CO" sz="2000" b="1" smtClean="0">
              <a:solidFill>
                <a:schemeClr val="tx1"/>
              </a:solidFill>
            </a:rPr>
            <a:t>Flexibilidad</a:t>
          </a:r>
          <a:endParaRPr lang="es-CO" sz="2200" b="1" dirty="0">
            <a:solidFill>
              <a:schemeClr val="tx1"/>
            </a:solidFill>
          </a:endParaRPr>
        </a:p>
      </dgm:t>
    </dgm:pt>
    <dgm:pt modelId="{557A42D0-0CDA-4EC8-96A2-06272E1D74C0}" type="parTrans" cxnId="{DD8AF68D-79CB-4836-9888-58D2CE96CCEA}">
      <dgm:prSet/>
      <dgm:spPr/>
      <dgm:t>
        <a:bodyPr/>
        <a:lstStyle/>
        <a:p>
          <a:endParaRPr lang="es-CO"/>
        </a:p>
      </dgm:t>
    </dgm:pt>
    <dgm:pt modelId="{D0291CA0-515E-4782-BC0A-FE1633BE248B}" type="sibTrans" cxnId="{DD8AF68D-79CB-4836-9888-58D2CE96CCEA}">
      <dgm:prSet/>
      <dgm:spPr/>
      <dgm:t>
        <a:bodyPr/>
        <a:lstStyle/>
        <a:p>
          <a:r>
            <a:rPr lang="es-CO" b="1" smtClean="0">
              <a:solidFill>
                <a:schemeClr val="tx1"/>
              </a:solidFill>
            </a:rPr>
            <a:t>Resolución de conflictos</a:t>
          </a:r>
          <a:endParaRPr lang="es-CO" b="1" dirty="0">
            <a:solidFill>
              <a:schemeClr val="tx1"/>
            </a:solidFill>
          </a:endParaRPr>
        </a:p>
      </dgm:t>
    </dgm:pt>
    <dgm:pt modelId="{2E2B9058-C018-423D-8ACC-E2183F2AB531}" type="pres">
      <dgm:prSet presAssocID="{EBFF6BA6-848A-4AF9-AB77-45748D29241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61413AB1-74B9-4496-943A-34F1D0C84FC9}" type="pres">
      <dgm:prSet presAssocID="{69262E6A-4C90-43C4-BBB2-D22AE136FA98}" presName="composite" presStyleCnt="0"/>
      <dgm:spPr/>
      <dgm:t>
        <a:bodyPr/>
        <a:lstStyle/>
        <a:p>
          <a:endParaRPr lang="es-CO"/>
        </a:p>
      </dgm:t>
    </dgm:pt>
    <dgm:pt modelId="{97E302E3-0607-4FC9-A79C-ECDDC047592C}" type="pres">
      <dgm:prSet presAssocID="{69262E6A-4C90-43C4-BBB2-D22AE136FA98}" presName="Parent1" presStyleLbl="node1" presStyleIdx="0" presStyleCnt="12" custScaleX="155617" custLinFactNeighborX="-68410" custLinFactNeighborY="928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7FD935-A8F0-45AA-BED1-ED3E6B9848F3}" type="pres">
      <dgm:prSet presAssocID="{69262E6A-4C90-43C4-BBB2-D22AE136FA98}" presName="Childtext1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BB2BEF9-2C02-407C-BA87-50E7E03DA66C}" type="pres">
      <dgm:prSet presAssocID="{69262E6A-4C90-43C4-BBB2-D22AE136FA98}" presName="BalanceSpacing" presStyleCnt="0"/>
      <dgm:spPr/>
      <dgm:t>
        <a:bodyPr/>
        <a:lstStyle/>
        <a:p>
          <a:endParaRPr lang="es-CO"/>
        </a:p>
      </dgm:t>
    </dgm:pt>
    <dgm:pt modelId="{ABCFCC84-F8EC-42D4-9AC7-AF114AB06A33}" type="pres">
      <dgm:prSet presAssocID="{69262E6A-4C90-43C4-BBB2-D22AE136FA98}" presName="BalanceSpacing1" presStyleCnt="0"/>
      <dgm:spPr/>
      <dgm:t>
        <a:bodyPr/>
        <a:lstStyle/>
        <a:p>
          <a:endParaRPr lang="es-CO"/>
        </a:p>
      </dgm:t>
    </dgm:pt>
    <dgm:pt modelId="{50B56025-F5C5-4D8F-B066-BEDC0318D65E}" type="pres">
      <dgm:prSet presAssocID="{CF94A74B-ADDE-44C4-8AD0-63FC1784C6E7}" presName="Accent1Text" presStyleLbl="node1" presStyleIdx="1" presStyleCnt="12" custScaleX="146176" custLinFactX="100000" custLinFactY="100000" custLinFactNeighborX="111464" custLinFactNeighborY="152171"/>
      <dgm:spPr/>
      <dgm:t>
        <a:bodyPr/>
        <a:lstStyle/>
        <a:p>
          <a:endParaRPr lang="es-CO"/>
        </a:p>
      </dgm:t>
    </dgm:pt>
    <dgm:pt modelId="{21921D9F-10EA-42B1-9AE8-871728DF4E37}" type="pres">
      <dgm:prSet presAssocID="{CF94A74B-ADDE-44C4-8AD0-63FC1784C6E7}" presName="spaceBetweenRectangles" presStyleCnt="0"/>
      <dgm:spPr/>
      <dgm:t>
        <a:bodyPr/>
        <a:lstStyle/>
        <a:p>
          <a:endParaRPr lang="es-CO"/>
        </a:p>
      </dgm:t>
    </dgm:pt>
    <dgm:pt modelId="{21BE1B5A-2359-4789-B9C2-DF069D0D37A9}" type="pres">
      <dgm:prSet presAssocID="{A6A6DD8C-3E35-4987-A101-1BC2812AE0DA}" presName="composite" presStyleCnt="0"/>
      <dgm:spPr/>
      <dgm:t>
        <a:bodyPr/>
        <a:lstStyle/>
        <a:p>
          <a:endParaRPr lang="es-CO"/>
        </a:p>
      </dgm:t>
    </dgm:pt>
    <dgm:pt modelId="{231D657A-CFCF-4D96-9CA0-CAF883DD0DE2}" type="pres">
      <dgm:prSet presAssocID="{A6A6DD8C-3E35-4987-A101-1BC2812AE0DA}" presName="Parent1" presStyleLbl="node1" presStyleIdx="2" presStyleCnt="12" custScaleX="112731" custLinFactX="-100000" custLinFactNeighborX="-124302" custLinFactNeighborY="919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94CF328-F34D-4D27-9D09-60EBA0A2689A}" type="pres">
      <dgm:prSet presAssocID="{A6A6DD8C-3E35-4987-A101-1BC2812AE0DA}" presName="Childtext1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0242E09-21F0-4806-8A03-7E9B31FA8BF1}" type="pres">
      <dgm:prSet presAssocID="{A6A6DD8C-3E35-4987-A101-1BC2812AE0DA}" presName="BalanceSpacing" presStyleCnt="0"/>
      <dgm:spPr/>
      <dgm:t>
        <a:bodyPr/>
        <a:lstStyle/>
        <a:p>
          <a:endParaRPr lang="es-CO"/>
        </a:p>
      </dgm:t>
    </dgm:pt>
    <dgm:pt modelId="{015F07E9-67EE-464B-AAA7-15585C98B01E}" type="pres">
      <dgm:prSet presAssocID="{A6A6DD8C-3E35-4987-A101-1BC2812AE0DA}" presName="BalanceSpacing1" presStyleCnt="0"/>
      <dgm:spPr/>
      <dgm:t>
        <a:bodyPr/>
        <a:lstStyle/>
        <a:p>
          <a:endParaRPr lang="es-CO"/>
        </a:p>
      </dgm:t>
    </dgm:pt>
    <dgm:pt modelId="{DB434D29-ECA9-4CD0-9FC3-602C0ECD20C0}" type="pres">
      <dgm:prSet presAssocID="{F59A9B59-C0B4-4ABC-A286-3A7C591BAF90}" presName="Accent1Text" presStyleLbl="node1" presStyleIdx="3" presStyleCnt="12" custScaleX="156362" custLinFactX="-6703" custLinFactY="70249" custLinFactNeighborX="-100000" custLinFactNeighborY="100000"/>
      <dgm:spPr/>
      <dgm:t>
        <a:bodyPr/>
        <a:lstStyle/>
        <a:p>
          <a:endParaRPr lang="es-CO"/>
        </a:p>
      </dgm:t>
    </dgm:pt>
    <dgm:pt modelId="{2E0F3F40-56CC-47B7-BD00-5599550945DA}" type="pres">
      <dgm:prSet presAssocID="{F59A9B59-C0B4-4ABC-A286-3A7C591BAF90}" presName="spaceBetweenRectangles" presStyleCnt="0"/>
      <dgm:spPr/>
      <dgm:t>
        <a:bodyPr/>
        <a:lstStyle/>
        <a:p>
          <a:endParaRPr lang="es-CO"/>
        </a:p>
      </dgm:t>
    </dgm:pt>
    <dgm:pt modelId="{801167D9-C512-45D8-9E9F-37B0D4D81D90}" type="pres">
      <dgm:prSet presAssocID="{E68E0F5F-BEFE-4E9E-AEF1-89C9C6B3D897}" presName="composite" presStyleCnt="0"/>
      <dgm:spPr/>
      <dgm:t>
        <a:bodyPr/>
        <a:lstStyle/>
        <a:p>
          <a:endParaRPr lang="es-CO"/>
        </a:p>
      </dgm:t>
    </dgm:pt>
    <dgm:pt modelId="{CF2E268E-8E41-4E99-97AA-44400ED24E94}" type="pres">
      <dgm:prSet presAssocID="{E68E0F5F-BEFE-4E9E-AEF1-89C9C6B3D897}" presName="Parent1" presStyleLbl="node1" presStyleIdx="4" presStyleCnt="12" custScaleX="147432" custLinFactX="-16793" custLinFactY="70341" custLinFactNeighborX="-100000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32ADD7-9ABD-4A93-912C-51FC6DA7C2E2}" type="pres">
      <dgm:prSet presAssocID="{E68E0F5F-BEFE-4E9E-AEF1-89C9C6B3D897}" presName="Childtext1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84C69EC-9904-4F11-A6EF-321203CDDB64}" type="pres">
      <dgm:prSet presAssocID="{E68E0F5F-BEFE-4E9E-AEF1-89C9C6B3D897}" presName="BalanceSpacing" presStyleCnt="0"/>
      <dgm:spPr/>
      <dgm:t>
        <a:bodyPr/>
        <a:lstStyle/>
        <a:p>
          <a:endParaRPr lang="es-CO"/>
        </a:p>
      </dgm:t>
    </dgm:pt>
    <dgm:pt modelId="{9922F6C5-25EA-4E99-8EE1-0236CA06E172}" type="pres">
      <dgm:prSet presAssocID="{E68E0F5F-BEFE-4E9E-AEF1-89C9C6B3D897}" presName="BalanceSpacing1" presStyleCnt="0"/>
      <dgm:spPr/>
      <dgm:t>
        <a:bodyPr/>
        <a:lstStyle/>
        <a:p>
          <a:endParaRPr lang="es-CO"/>
        </a:p>
      </dgm:t>
    </dgm:pt>
    <dgm:pt modelId="{F431F722-EF4C-48E3-9172-887F97C9D136}" type="pres">
      <dgm:prSet presAssocID="{46B271F1-AA48-489B-9017-F1DF48F1EF05}" presName="Accent1Text" presStyleLbl="node1" presStyleIdx="5" presStyleCnt="12" custScaleX="156838" custLinFactNeighborX="-30241" custLinFactNeighborY="6057"/>
      <dgm:spPr/>
      <dgm:t>
        <a:bodyPr/>
        <a:lstStyle/>
        <a:p>
          <a:endParaRPr lang="es-CO"/>
        </a:p>
      </dgm:t>
    </dgm:pt>
    <dgm:pt modelId="{03D81BCE-7F0D-43AE-930A-7409F19CA1F6}" type="pres">
      <dgm:prSet presAssocID="{46B271F1-AA48-489B-9017-F1DF48F1EF05}" presName="spaceBetweenRectangles" presStyleCnt="0"/>
      <dgm:spPr/>
      <dgm:t>
        <a:bodyPr/>
        <a:lstStyle/>
        <a:p>
          <a:endParaRPr lang="es-CO"/>
        </a:p>
      </dgm:t>
    </dgm:pt>
    <dgm:pt modelId="{9D8940EF-40EF-4AA5-A4A9-2376303C956C}" type="pres">
      <dgm:prSet presAssocID="{0B507D37-D685-4F98-933E-A13613FC214F}" presName="composite" presStyleCnt="0"/>
      <dgm:spPr/>
      <dgm:t>
        <a:bodyPr/>
        <a:lstStyle/>
        <a:p>
          <a:endParaRPr lang="es-CO"/>
        </a:p>
      </dgm:t>
    </dgm:pt>
    <dgm:pt modelId="{03AF0169-CCDB-41CD-BAD0-21E9F861FC4E}" type="pres">
      <dgm:prSet presAssocID="{0B507D37-D685-4F98-933E-A13613FC214F}" presName="Parent1" presStyleLbl="node1" presStyleIdx="6" presStyleCnt="12" custScaleX="148871" custLinFactX="48936" custLinFactY="-62770" custLinFactNeighborX="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2C7448A-CE39-4205-99F7-805FDAD61B52}" type="pres">
      <dgm:prSet presAssocID="{0B507D37-D685-4F98-933E-A13613FC214F}" presName="Childtext1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16C70D-6AC0-43BA-9B0B-04FB3CAE32CE}" type="pres">
      <dgm:prSet presAssocID="{0B507D37-D685-4F98-933E-A13613FC214F}" presName="BalanceSpacing" presStyleCnt="0"/>
      <dgm:spPr/>
      <dgm:t>
        <a:bodyPr/>
        <a:lstStyle/>
        <a:p>
          <a:endParaRPr lang="es-CO"/>
        </a:p>
      </dgm:t>
    </dgm:pt>
    <dgm:pt modelId="{4A718677-6078-4D8B-AFD3-5FB042CA470D}" type="pres">
      <dgm:prSet presAssocID="{0B507D37-D685-4F98-933E-A13613FC214F}" presName="BalanceSpacing1" presStyleCnt="0"/>
      <dgm:spPr/>
      <dgm:t>
        <a:bodyPr/>
        <a:lstStyle/>
        <a:p>
          <a:endParaRPr lang="es-CO"/>
        </a:p>
      </dgm:t>
    </dgm:pt>
    <dgm:pt modelId="{4B6AB2A5-19C2-4255-90EC-4BB3A7B8F32B}" type="pres">
      <dgm:prSet presAssocID="{D0291CA0-515E-4782-BC0A-FE1633BE248B}" presName="Accent1Text" presStyleLbl="node1" presStyleIdx="7" presStyleCnt="12" custScaleX="140026" custLinFactX="-100000" custLinFactNeighborX="-161839" custLinFactNeighborY="5118"/>
      <dgm:spPr/>
      <dgm:t>
        <a:bodyPr/>
        <a:lstStyle/>
        <a:p>
          <a:endParaRPr lang="es-CO"/>
        </a:p>
      </dgm:t>
    </dgm:pt>
    <dgm:pt modelId="{0707ADC9-77CF-40CE-8C15-AB1DDC637E5A}" type="pres">
      <dgm:prSet presAssocID="{D0291CA0-515E-4782-BC0A-FE1633BE248B}" presName="spaceBetweenRectangles" presStyleCnt="0"/>
      <dgm:spPr/>
      <dgm:t>
        <a:bodyPr/>
        <a:lstStyle/>
        <a:p>
          <a:endParaRPr lang="es-CO"/>
        </a:p>
      </dgm:t>
    </dgm:pt>
    <dgm:pt modelId="{2880D825-D206-4225-8A6E-09026C9D578F}" type="pres">
      <dgm:prSet presAssocID="{2CDA0BAE-93A1-4AB1-A537-5262A7A9B1FA}" presName="composite" presStyleCnt="0"/>
      <dgm:spPr/>
      <dgm:t>
        <a:bodyPr/>
        <a:lstStyle/>
        <a:p>
          <a:endParaRPr lang="es-CO"/>
        </a:p>
      </dgm:t>
    </dgm:pt>
    <dgm:pt modelId="{2BBFA7E3-CA1C-4FC3-85F9-03DF170F3868}" type="pres">
      <dgm:prSet presAssocID="{2CDA0BAE-93A1-4AB1-A537-5262A7A9B1FA}" presName="Parent1" presStyleLbl="node1" presStyleIdx="8" presStyleCnt="12" custScaleX="143755" custLinFactNeighborX="35302" custLinFactNeighborY="-31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EB82A1-6600-4947-A1CD-C02FB56CB41E}" type="pres">
      <dgm:prSet presAssocID="{2CDA0BAE-93A1-4AB1-A537-5262A7A9B1FA}" presName="Childtext1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EDB7EA6-99BF-4017-981E-7EC8FD05E2F9}" type="pres">
      <dgm:prSet presAssocID="{2CDA0BAE-93A1-4AB1-A537-5262A7A9B1FA}" presName="BalanceSpacing" presStyleCnt="0"/>
      <dgm:spPr/>
      <dgm:t>
        <a:bodyPr/>
        <a:lstStyle/>
        <a:p>
          <a:endParaRPr lang="es-CO"/>
        </a:p>
      </dgm:t>
    </dgm:pt>
    <dgm:pt modelId="{0065A1CF-80E4-472E-9439-C1DB4ECCC59A}" type="pres">
      <dgm:prSet presAssocID="{2CDA0BAE-93A1-4AB1-A537-5262A7A9B1FA}" presName="BalanceSpacing1" presStyleCnt="0"/>
      <dgm:spPr/>
      <dgm:t>
        <a:bodyPr/>
        <a:lstStyle/>
        <a:p>
          <a:endParaRPr lang="es-CO"/>
        </a:p>
      </dgm:t>
    </dgm:pt>
    <dgm:pt modelId="{7A38A0EA-7C2E-4BEC-8A48-4F59C5AAFF3A}" type="pres">
      <dgm:prSet presAssocID="{21EEF591-08CC-45A0-901E-DF85F3B70282}" presName="Accent1Text" presStyleLbl="node1" presStyleIdx="9" presStyleCnt="12" custScaleX="130761" custLinFactX="-9448" custLinFactY="-100000" custLinFactNeighborX="-100000" custLinFactNeighborY="-144155"/>
      <dgm:spPr/>
      <dgm:t>
        <a:bodyPr/>
        <a:lstStyle/>
        <a:p>
          <a:endParaRPr lang="es-CO"/>
        </a:p>
      </dgm:t>
    </dgm:pt>
    <dgm:pt modelId="{8E804416-84DB-4D8C-A380-235DD1817FE1}" type="pres">
      <dgm:prSet presAssocID="{21EEF591-08CC-45A0-901E-DF85F3B70282}" presName="spaceBetweenRectangles" presStyleCnt="0"/>
      <dgm:spPr/>
      <dgm:t>
        <a:bodyPr/>
        <a:lstStyle/>
        <a:p>
          <a:endParaRPr lang="es-CO"/>
        </a:p>
      </dgm:t>
    </dgm:pt>
    <dgm:pt modelId="{93B715E1-3625-45B6-A00C-1F53EC068C4F}" type="pres">
      <dgm:prSet presAssocID="{995BD06D-A205-49FE-BD69-47294DD45B87}" presName="composite" presStyleCnt="0"/>
      <dgm:spPr/>
      <dgm:t>
        <a:bodyPr/>
        <a:lstStyle/>
        <a:p>
          <a:endParaRPr lang="es-CO"/>
        </a:p>
      </dgm:t>
    </dgm:pt>
    <dgm:pt modelId="{494C53D2-49DF-4399-8C1E-06217AF721EA}" type="pres">
      <dgm:prSet presAssocID="{995BD06D-A205-49FE-BD69-47294DD45B87}" presName="Parent1" presStyleLbl="node1" presStyleIdx="10" presStyleCnt="12" custScaleX="152082" custLinFactY="-100000" custLinFactNeighborX="77019" custLinFactNeighborY="-1514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BE526E1-2504-4953-A6CA-559581B339A1}" type="pres">
      <dgm:prSet presAssocID="{995BD06D-A205-49FE-BD69-47294DD45B87}" presName="Childtext1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D00BFEE-45D4-4FD0-A1A1-DD908424924C}" type="pres">
      <dgm:prSet presAssocID="{995BD06D-A205-49FE-BD69-47294DD45B87}" presName="BalanceSpacing" presStyleCnt="0"/>
      <dgm:spPr/>
      <dgm:t>
        <a:bodyPr/>
        <a:lstStyle/>
        <a:p>
          <a:endParaRPr lang="es-CO"/>
        </a:p>
      </dgm:t>
    </dgm:pt>
    <dgm:pt modelId="{249AA54E-876B-4F18-BEA0-C72087A90456}" type="pres">
      <dgm:prSet presAssocID="{995BD06D-A205-49FE-BD69-47294DD45B87}" presName="BalanceSpacing1" presStyleCnt="0"/>
      <dgm:spPr/>
      <dgm:t>
        <a:bodyPr/>
        <a:lstStyle/>
        <a:p>
          <a:endParaRPr lang="es-CO"/>
        </a:p>
      </dgm:t>
    </dgm:pt>
    <dgm:pt modelId="{B46DA414-0525-4A28-AAEA-6E3185C981F1}" type="pres">
      <dgm:prSet presAssocID="{DCCFFA3D-519A-4CBE-BE75-8AEBB1D4D99A}" presName="Accent1Text" presStyleLbl="node1" presStyleIdx="11" presStyleCnt="12" custScaleX="135234" custLinFactX="-116715" custLinFactNeighborX="-200000" custLinFactNeighborY="-77501"/>
      <dgm:spPr/>
      <dgm:t>
        <a:bodyPr/>
        <a:lstStyle/>
        <a:p>
          <a:endParaRPr lang="es-CO"/>
        </a:p>
      </dgm:t>
    </dgm:pt>
  </dgm:ptLst>
  <dgm:cxnLst>
    <dgm:cxn modelId="{5D673073-733A-404A-9FA0-81B9B949042D}" type="presOf" srcId="{995BD06D-A205-49FE-BD69-47294DD45B87}" destId="{494C53D2-49DF-4399-8C1E-06217AF721EA}" srcOrd="0" destOrd="0" presId="urn:microsoft.com/office/officeart/2008/layout/AlternatingHexagons"/>
    <dgm:cxn modelId="{BA6C8FCE-9869-4C40-B12B-6FB3BB3924C8}" type="presOf" srcId="{E68E0F5F-BEFE-4E9E-AEF1-89C9C6B3D897}" destId="{CF2E268E-8E41-4E99-97AA-44400ED24E94}" srcOrd="0" destOrd="0" presId="urn:microsoft.com/office/officeart/2008/layout/AlternatingHexagons"/>
    <dgm:cxn modelId="{D372F951-5A86-411B-8AF3-8EA76E61C490}" type="presOf" srcId="{0B507D37-D685-4F98-933E-A13613FC214F}" destId="{03AF0169-CCDB-41CD-BAD0-21E9F861FC4E}" srcOrd="0" destOrd="0" presId="urn:microsoft.com/office/officeart/2008/layout/AlternatingHexagons"/>
    <dgm:cxn modelId="{9DE81184-D57D-46B6-9E55-948EA12145EA}" type="presOf" srcId="{DCCFFA3D-519A-4CBE-BE75-8AEBB1D4D99A}" destId="{B46DA414-0525-4A28-AAEA-6E3185C981F1}" srcOrd="0" destOrd="0" presId="urn:microsoft.com/office/officeart/2008/layout/AlternatingHexagons"/>
    <dgm:cxn modelId="{83C3AAD6-A79C-484B-A83A-746E56A3DB2E}" srcId="{EBFF6BA6-848A-4AF9-AB77-45748D292412}" destId="{69262E6A-4C90-43C4-BBB2-D22AE136FA98}" srcOrd="0" destOrd="0" parTransId="{C08319D6-EAFB-4A83-A3FC-7D93D1C7E397}" sibTransId="{CF94A74B-ADDE-44C4-8AD0-63FC1784C6E7}"/>
    <dgm:cxn modelId="{A19942A5-1931-4AF5-BE43-4917AE309692}" type="presOf" srcId="{D0291CA0-515E-4782-BC0A-FE1633BE248B}" destId="{4B6AB2A5-19C2-4255-90EC-4BB3A7B8F32B}" srcOrd="0" destOrd="0" presId="urn:microsoft.com/office/officeart/2008/layout/AlternatingHexagons"/>
    <dgm:cxn modelId="{894BAECB-5237-4FF1-97C8-75A07D81F6C8}" srcId="{EBFF6BA6-848A-4AF9-AB77-45748D292412}" destId="{2CDA0BAE-93A1-4AB1-A537-5262A7A9B1FA}" srcOrd="4" destOrd="0" parTransId="{69755131-AD1A-46C8-B8B7-4167E226AB31}" sibTransId="{21EEF591-08CC-45A0-901E-DF85F3B70282}"/>
    <dgm:cxn modelId="{7D951B70-5A66-4477-9EF5-623CBADA747A}" type="presOf" srcId="{2CDA0BAE-93A1-4AB1-A537-5262A7A9B1FA}" destId="{2BBFA7E3-CA1C-4FC3-85F9-03DF170F3868}" srcOrd="0" destOrd="0" presId="urn:microsoft.com/office/officeart/2008/layout/AlternatingHexagons"/>
    <dgm:cxn modelId="{DD8AF68D-79CB-4836-9888-58D2CE96CCEA}" srcId="{EBFF6BA6-848A-4AF9-AB77-45748D292412}" destId="{0B507D37-D685-4F98-933E-A13613FC214F}" srcOrd="3" destOrd="0" parTransId="{557A42D0-0CDA-4EC8-96A2-06272E1D74C0}" sibTransId="{D0291CA0-515E-4782-BC0A-FE1633BE248B}"/>
    <dgm:cxn modelId="{3131E8C4-27E6-4159-904F-6BD59F82970E}" srcId="{EBFF6BA6-848A-4AF9-AB77-45748D292412}" destId="{A6A6DD8C-3E35-4987-A101-1BC2812AE0DA}" srcOrd="1" destOrd="0" parTransId="{333C7B89-A262-4CD3-A3AD-BD228E1EE83F}" sibTransId="{F59A9B59-C0B4-4ABC-A286-3A7C591BAF90}"/>
    <dgm:cxn modelId="{66435D03-2CD2-4D87-BE42-01DF1F942949}" type="presOf" srcId="{A6A6DD8C-3E35-4987-A101-1BC2812AE0DA}" destId="{231D657A-CFCF-4D96-9CA0-CAF883DD0DE2}" srcOrd="0" destOrd="0" presId="urn:microsoft.com/office/officeart/2008/layout/AlternatingHexagons"/>
    <dgm:cxn modelId="{B52E41EE-194F-4125-B23E-7F215988AC9C}" type="presOf" srcId="{CF94A74B-ADDE-44C4-8AD0-63FC1784C6E7}" destId="{50B56025-F5C5-4D8F-B066-BEDC0318D65E}" srcOrd="0" destOrd="0" presId="urn:microsoft.com/office/officeart/2008/layout/AlternatingHexagons"/>
    <dgm:cxn modelId="{37000EE1-86E0-404C-B3CD-9B42EDB8CBDE}" type="presOf" srcId="{F59A9B59-C0B4-4ABC-A286-3A7C591BAF90}" destId="{DB434D29-ECA9-4CD0-9FC3-602C0ECD20C0}" srcOrd="0" destOrd="0" presId="urn:microsoft.com/office/officeart/2008/layout/AlternatingHexagons"/>
    <dgm:cxn modelId="{51D8AF64-FC53-4BF0-BE8D-88F9CCF390DE}" srcId="{EBFF6BA6-848A-4AF9-AB77-45748D292412}" destId="{995BD06D-A205-49FE-BD69-47294DD45B87}" srcOrd="5" destOrd="0" parTransId="{84B241A4-36D0-4956-8FA3-DF2F1880C3E8}" sibTransId="{DCCFFA3D-519A-4CBE-BE75-8AEBB1D4D99A}"/>
    <dgm:cxn modelId="{5F4C41FD-785C-48C7-AFEA-C20CDE0C3441}" type="presOf" srcId="{46B271F1-AA48-489B-9017-F1DF48F1EF05}" destId="{F431F722-EF4C-48E3-9172-887F97C9D136}" srcOrd="0" destOrd="0" presId="urn:microsoft.com/office/officeart/2008/layout/AlternatingHexagons"/>
    <dgm:cxn modelId="{E7A9AD9B-727B-4FC6-A2EE-8C721BDFEE87}" type="presOf" srcId="{69262E6A-4C90-43C4-BBB2-D22AE136FA98}" destId="{97E302E3-0607-4FC9-A79C-ECDDC047592C}" srcOrd="0" destOrd="0" presId="urn:microsoft.com/office/officeart/2008/layout/AlternatingHexagons"/>
    <dgm:cxn modelId="{689AAFF4-54C4-4F4F-BDE5-CF4AAADE236E}" srcId="{EBFF6BA6-848A-4AF9-AB77-45748D292412}" destId="{E68E0F5F-BEFE-4E9E-AEF1-89C9C6B3D897}" srcOrd="2" destOrd="0" parTransId="{9981B314-3A32-4A08-A4DD-14E6BF709938}" sibTransId="{46B271F1-AA48-489B-9017-F1DF48F1EF05}"/>
    <dgm:cxn modelId="{EF7588F2-740B-4A94-9244-1A94B049884A}" type="presOf" srcId="{21EEF591-08CC-45A0-901E-DF85F3B70282}" destId="{7A38A0EA-7C2E-4BEC-8A48-4F59C5AAFF3A}" srcOrd="0" destOrd="0" presId="urn:microsoft.com/office/officeart/2008/layout/AlternatingHexagons"/>
    <dgm:cxn modelId="{36EC150C-E3C7-4AC2-B415-C24CBDFF3A7B}" type="presOf" srcId="{EBFF6BA6-848A-4AF9-AB77-45748D292412}" destId="{2E2B9058-C018-423D-8ACC-E2183F2AB531}" srcOrd="0" destOrd="0" presId="urn:microsoft.com/office/officeart/2008/layout/AlternatingHexagons"/>
    <dgm:cxn modelId="{E98FCF18-1E07-417E-A097-0AEA34D3043B}" type="presParOf" srcId="{2E2B9058-C018-423D-8ACC-E2183F2AB531}" destId="{61413AB1-74B9-4496-943A-34F1D0C84FC9}" srcOrd="0" destOrd="0" presId="urn:microsoft.com/office/officeart/2008/layout/AlternatingHexagons"/>
    <dgm:cxn modelId="{5A17F5C4-06C9-4783-B045-935B29F050D6}" type="presParOf" srcId="{61413AB1-74B9-4496-943A-34F1D0C84FC9}" destId="{97E302E3-0607-4FC9-A79C-ECDDC047592C}" srcOrd="0" destOrd="0" presId="urn:microsoft.com/office/officeart/2008/layout/AlternatingHexagons"/>
    <dgm:cxn modelId="{2DAEB139-6E9F-4A41-8BDA-81C458D3A3D7}" type="presParOf" srcId="{61413AB1-74B9-4496-943A-34F1D0C84FC9}" destId="{707FD935-A8F0-45AA-BED1-ED3E6B9848F3}" srcOrd="1" destOrd="0" presId="urn:microsoft.com/office/officeart/2008/layout/AlternatingHexagons"/>
    <dgm:cxn modelId="{0BB8D49F-3B86-4FA7-BA70-3CBDB24849EB}" type="presParOf" srcId="{61413AB1-74B9-4496-943A-34F1D0C84FC9}" destId="{CBB2BEF9-2C02-407C-BA87-50E7E03DA66C}" srcOrd="2" destOrd="0" presId="urn:microsoft.com/office/officeart/2008/layout/AlternatingHexagons"/>
    <dgm:cxn modelId="{C3AB448B-0CC0-4810-8426-9B4C2A5C515C}" type="presParOf" srcId="{61413AB1-74B9-4496-943A-34F1D0C84FC9}" destId="{ABCFCC84-F8EC-42D4-9AC7-AF114AB06A33}" srcOrd="3" destOrd="0" presId="urn:microsoft.com/office/officeart/2008/layout/AlternatingHexagons"/>
    <dgm:cxn modelId="{86AC989C-46B4-41DF-A57C-3120C5B152CE}" type="presParOf" srcId="{61413AB1-74B9-4496-943A-34F1D0C84FC9}" destId="{50B56025-F5C5-4D8F-B066-BEDC0318D65E}" srcOrd="4" destOrd="0" presId="urn:microsoft.com/office/officeart/2008/layout/AlternatingHexagons"/>
    <dgm:cxn modelId="{25FCEB53-BB6D-45EF-BBB2-6EC17297875F}" type="presParOf" srcId="{2E2B9058-C018-423D-8ACC-E2183F2AB531}" destId="{21921D9F-10EA-42B1-9AE8-871728DF4E37}" srcOrd="1" destOrd="0" presId="urn:microsoft.com/office/officeart/2008/layout/AlternatingHexagons"/>
    <dgm:cxn modelId="{00DFB6BB-66AA-45E0-BFBD-C857A0AD6EF7}" type="presParOf" srcId="{2E2B9058-C018-423D-8ACC-E2183F2AB531}" destId="{21BE1B5A-2359-4789-B9C2-DF069D0D37A9}" srcOrd="2" destOrd="0" presId="urn:microsoft.com/office/officeart/2008/layout/AlternatingHexagons"/>
    <dgm:cxn modelId="{9E91F507-B774-4F59-82A1-B8004E2D01BF}" type="presParOf" srcId="{21BE1B5A-2359-4789-B9C2-DF069D0D37A9}" destId="{231D657A-CFCF-4D96-9CA0-CAF883DD0DE2}" srcOrd="0" destOrd="0" presId="urn:microsoft.com/office/officeart/2008/layout/AlternatingHexagons"/>
    <dgm:cxn modelId="{A2F0438B-4485-42D1-B225-E041B803D0F0}" type="presParOf" srcId="{21BE1B5A-2359-4789-B9C2-DF069D0D37A9}" destId="{E94CF328-F34D-4D27-9D09-60EBA0A2689A}" srcOrd="1" destOrd="0" presId="urn:microsoft.com/office/officeart/2008/layout/AlternatingHexagons"/>
    <dgm:cxn modelId="{CBB110A2-2882-4960-90B4-D34936E36CC3}" type="presParOf" srcId="{21BE1B5A-2359-4789-B9C2-DF069D0D37A9}" destId="{10242E09-21F0-4806-8A03-7E9B31FA8BF1}" srcOrd="2" destOrd="0" presId="urn:microsoft.com/office/officeart/2008/layout/AlternatingHexagons"/>
    <dgm:cxn modelId="{A1171762-E0C0-4000-AF56-2D2E2566BAE6}" type="presParOf" srcId="{21BE1B5A-2359-4789-B9C2-DF069D0D37A9}" destId="{015F07E9-67EE-464B-AAA7-15585C98B01E}" srcOrd="3" destOrd="0" presId="urn:microsoft.com/office/officeart/2008/layout/AlternatingHexagons"/>
    <dgm:cxn modelId="{43F33100-C7D8-4914-96CB-A6AC38409EE3}" type="presParOf" srcId="{21BE1B5A-2359-4789-B9C2-DF069D0D37A9}" destId="{DB434D29-ECA9-4CD0-9FC3-602C0ECD20C0}" srcOrd="4" destOrd="0" presId="urn:microsoft.com/office/officeart/2008/layout/AlternatingHexagons"/>
    <dgm:cxn modelId="{A4ED58F5-03C4-4609-8D39-A223EDD4CA5A}" type="presParOf" srcId="{2E2B9058-C018-423D-8ACC-E2183F2AB531}" destId="{2E0F3F40-56CC-47B7-BD00-5599550945DA}" srcOrd="3" destOrd="0" presId="urn:microsoft.com/office/officeart/2008/layout/AlternatingHexagons"/>
    <dgm:cxn modelId="{5F3E08EE-D1BB-404A-A18C-8DFF0C57E058}" type="presParOf" srcId="{2E2B9058-C018-423D-8ACC-E2183F2AB531}" destId="{801167D9-C512-45D8-9E9F-37B0D4D81D90}" srcOrd="4" destOrd="0" presId="urn:microsoft.com/office/officeart/2008/layout/AlternatingHexagons"/>
    <dgm:cxn modelId="{8F0CC19E-C1F5-4EA4-875B-77BA09A0F424}" type="presParOf" srcId="{801167D9-C512-45D8-9E9F-37B0D4D81D90}" destId="{CF2E268E-8E41-4E99-97AA-44400ED24E94}" srcOrd="0" destOrd="0" presId="urn:microsoft.com/office/officeart/2008/layout/AlternatingHexagons"/>
    <dgm:cxn modelId="{971E3E91-1776-4988-B8F9-89D2515C1B75}" type="presParOf" srcId="{801167D9-C512-45D8-9E9F-37B0D4D81D90}" destId="{A432ADD7-9ABD-4A93-912C-51FC6DA7C2E2}" srcOrd="1" destOrd="0" presId="urn:microsoft.com/office/officeart/2008/layout/AlternatingHexagons"/>
    <dgm:cxn modelId="{30BD2F64-23FA-4088-892F-979AF14B22BB}" type="presParOf" srcId="{801167D9-C512-45D8-9E9F-37B0D4D81D90}" destId="{A84C69EC-9904-4F11-A6EF-321203CDDB64}" srcOrd="2" destOrd="0" presId="urn:microsoft.com/office/officeart/2008/layout/AlternatingHexagons"/>
    <dgm:cxn modelId="{AB3682BB-9F0C-4ED1-ACA9-6A1CF0492CCA}" type="presParOf" srcId="{801167D9-C512-45D8-9E9F-37B0D4D81D90}" destId="{9922F6C5-25EA-4E99-8EE1-0236CA06E172}" srcOrd="3" destOrd="0" presId="urn:microsoft.com/office/officeart/2008/layout/AlternatingHexagons"/>
    <dgm:cxn modelId="{8B1D3A5A-EB67-4DC5-8DF1-5CBD3E34E7F3}" type="presParOf" srcId="{801167D9-C512-45D8-9E9F-37B0D4D81D90}" destId="{F431F722-EF4C-48E3-9172-887F97C9D136}" srcOrd="4" destOrd="0" presId="urn:microsoft.com/office/officeart/2008/layout/AlternatingHexagons"/>
    <dgm:cxn modelId="{E0B1F3E2-5814-4559-9F47-9D1CDF48C453}" type="presParOf" srcId="{2E2B9058-C018-423D-8ACC-E2183F2AB531}" destId="{03D81BCE-7F0D-43AE-930A-7409F19CA1F6}" srcOrd="5" destOrd="0" presId="urn:microsoft.com/office/officeart/2008/layout/AlternatingHexagons"/>
    <dgm:cxn modelId="{B05EC49C-EAAB-4E3C-BF9C-99B3310EFC25}" type="presParOf" srcId="{2E2B9058-C018-423D-8ACC-E2183F2AB531}" destId="{9D8940EF-40EF-4AA5-A4A9-2376303C956C}" srcOrd="6" destOrd="0" presId="urn:microsoft.com/office/officeart/2008/layout/AlternatingHexagons"/>
    <dgm:cxn modelId="{310C72D5-3F8B-4360-ACC2-2357CB31F103}" type="presParOf" srcId="{9D8940EF-40EF-4AA5-A4A9-2376303C956C}" destId="{03AF0169-CCDB-41CD-BAD0-21E9F861FC4E}" srcOrd="0" destOrd="0" presId="urn:microsoft.com/office/officeart/2008/layout/AlternatingHexagons"/>
    <dgm:cxn modelId="{515BEB0B-5159-44B8-B68D-88A70A44D71D}" type="presParOf" srcId="{9D8940EF-40EF-4AA5-A4A9-2376303C956C}" destId="{D2C7448A-CE39-4205-99F7-805FDAD61B52}" srcOrd="1" destOrd="0" presId="urn:microsoft.com/office/officeart/2008/layout/AlternatingHexagons"/>
    <dgm:cxn modelId="{144F10A6-C62D-4182-8F55-6078273C8DED}" type="presParOf" srcId="{9D8940EF-40EF-4AA5-A4A9-2376303C956C}" destId="{9316C70D-6AC0-43BA-9B0B-04FB3CAE32CE}" srcOrd="2" destOrd="0" presId="urn:microsoft.com/office/officeart/2008/layout/AlternatingHexagons"/>
    <dgm:cxn modelId="{25A8C544-B045-4434-8B3E-059DD11BBFE3}" type="presParOf" srcId="{9D8940EF-40EF-4AA5-A4A9-2376303C956C}" destId="{4A718677-6078-4D8B-AFD3-5FB042CA470D}" srcOrd="3" destOrd="0" presId="urn:microsoft.com/office/officeart/2008/layout/AlternatingHexagons"/>
    <dgm:cxn modelId="{04F567FD-9F40-428F-B102-F69C568888B2}" type="presParOf" srcId="{9D8940EF-40EF-4AA5-A4A9-2376303C956C}" destId="{4B6AB2A5-19C2-4255-90EC-4BB3A7B8F32B}" srcOrd="4" destOrd="0" presId="urn:microsoft.com/office/officeart/2008/layout/AlternatingHexagons"/>
    <dgm:cxn modelId="{429EC750-ED79-4438-BC8A-3E202409D825}" type="presParOf" srcId="{2E2B9058-C018-423D-8ACC-E2183F2AB531}" destId="{0707ADC9-77CF-40CE-8C15-AB1DDC637E5A}" srcOrd="7" destOrd="0" presId="urn:microsoft.com/office/officeart/2008/layout/AlternatingHexagons"/>
    <dgm:cxn modelId="{DAC0AE60-6034-433D-9546-51F0602A5722}" type="presParOf" srcId="{2E2B9058-C018-423D-8ACC-E2183F2AB531}" destId="{2880D825-D206-4225-8A6E-09026C9D578F}" srcOrd="8" destOrd="0" presId="urn:microsoft.com/office/officeart/2008/layout/AlternatingHexagons"/>
    <dgm:cxn modelId="{0BA3C0FA-DA49-4FD8-815E-59E3AC5D4380}" type="presParOf" srcId="{2880D825-D206-4225-8A6E-09026C9D578F}" destId="{2BBFA7E3-CA1C-4FC3-85F9-03DF170F3868}" srcOrd="0" destOrd="0" presId="urn:microsoft.com/office/officeart/2008/layout/AlternatingHexagons"/>
    <dgm:cxn modelId="{76492F52-8102-4741-8DBF-E5D0C34E0281}" type="presParOf" srcId="{2880D825-D206-4225-8A6E-09026C9D578F}" destId="{FFEB82A1-6600-4947-A1CD-C02FB56CB41E}" srcOrd="1" destOrd="0" presId="urn:microsoft.com/office/officeart/2008/layout/AlternatingHexagons"/>
    <dgm:cxn modelId="{AB6E6361-F8A8-4001-9E0D-8873AC7C9B3D}" type="presParOf" srcId="{2880D825-D206-4225-8A6E-09026C9D578F}" destId="{8EDB7EA6-99BF-4017-981E-7EC8FD05E2F9}" srcOrd="2" destOrd="0" presId="urn:microsoft.com/office/officeart/2008/layout/AlternatingHexagons"/>
    <dgm:cxn modelId="{A5CCBAE2-0036-4DA4-9A18-C067EB3CF376}" type="presParOf" srcId="{2880D825-D206-4225-8A6E-09026C9D578F}" destId="{0065A1CF-80E4-472E-9439-C1DB4ECCC59A}" srcOrd="3" destOrd="0" presId="urn:microsoft.com/office/officeart/2008/layout/AlternatingHexagons"/>
    <dgm:cxn modelId="{43055300-C055-43B5-8296-17D555E0EAE8}" type="presParOf" srcId="{2880D825-D206-4225-8A6E-09026C9D578F}" destId="{7A38A0EA-7C2E-4BEC-8A48-4F59C5AAFF3A}" srcOrd="4" destOrd="0" presId="urn:microsoft.com/office/officeart/2008/layout/AlternatingHexagons"/>
    <dgm:cxn modelId="{0F70E2C9-61B3-4E6D-B930-95BEDE75E530}" type="presParOf" srcId="{2E2B9058-C018-423D-8ACC-E2183F2AB531}" destId="{8E804416-84DB-4D8C-A380-235DD1817FE1}" srcOrd="9" destOrd="0" presId="urn:microsoft.com/office/officeart/2008/layout/AlternatingHexagons"/>
    <dgm:cxn modelId="{BE81846A-D21B-425B-8B30-A3BB033573C6}" type="presParOf" srcId="{2E2B9058-C018-423D-8ACC-E2183F2AB531}" destId="{93B715E1-3625-45B6-A00C-1F53EC068C4F}" srcOrd="10" destOrd="0" presId="urn:microsoft.com/office/officeart/2008/layout/AlternatingHexagons"/>
    <dgm:cxn modelId="{A2C6A344-F500-4037-A17B-0302A4F8B0FF}" type="presParOf" srcId="{93B715E1-3625-45B6-A00C-1F53EC068C4F}" destId="{494C53D2-49DF-4399-8C1E-06217AF721EA}" srcOrd="0" destOrd="0" presId="urn:microsoft.com/office/officeart/2008/layout/AlternatingHexagons"/>
    <dgm:cxn modelId="{4B3B8E61-35F6-4D08-BFAC-0DA37673D6CB}" type="presParOf" srcId="{93B715E1-3625-45B6-A00C-1F53EC068C4F}" destId="{CBE526E1-2504-4953-A6CA-559581B339A1}" srcOrd="1" destOrd="0" presId="urn:microsoft.com/office/officeart/2008/layout/AlternatingHexagons"/>
    <dgm:cxn modelId="{2D824F0A-1387-4D78-8D0F-F7FCE0D898A5}" type="presParOf" srcId="{93B715E1-3625-45B6-A00C-1F53EC068C4F}" destId="{5D00BFEE-45D4-4FD0-A1A1-DD908424924C}" srcOrd="2" destOrd="0" presId="urn:microsoft.com/office/officeart/2008/layout/AlternatingHexagons"/>
    <dgm:cxn modelId="{28301057-BE11-4D38-8EC2-5D3F00045973}" type="presParOf" srcId="{93B715E1-3625-45B6-A00C-1F53EC068C4F}" destId="{249AA54E-876B-4F18-BEA0-C72087A90456}" srcOrd="3" destOrd="0" presId="urn:microsoft.com/office/officeart/2008/layout/AlternatingHexagons"/>
    <dgm:cxn modelId="{1806CC72-3478-4865-BC52-0660B7263960}" type="presParOf" srcId="{93B715E1-3625-45B6-A00C-1F53EC068C4F}" destId="{B46DA414-0525-4A28-AAEA-6E3185C981F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302E3-0607-4FC9-A79C-ECDDC047592C}">
      <dsp:nvSpPr>
        <dsp:cNvPr id="0" name=""/>
        <dsp:cNvSpPr/>
      </dsp:nvSpPr>
      <dsp:spPr>
        <a:xfrm rot="5400000">
          <a:off x="3347862" y="1388936"/>
          <a:ext cx="1841269" cy="249283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smtClean="0">
              <a:solidFill>
                <a:schemeClr val="tx1"/>
              </a:solidFill>
            </a:rPr>
            <a:t>Pensamiento</a:t>
          </a:r>
          <a:r>
            <a:rPr lang="es-CO" sz="1800" b="1" kern="1200" smtClean="0">
              <a:solidFill>
                <a:schemeClr val="tx1"/>
              </a:solidFill>
            </a:rPr>
            <a:t> </a:t>
          </a:r>
          <a:r>
            <a:rPr lang="es-CO" sz="2800" b="1" kern="1200" smtClean="0">
              <a:solidFill>
                <a:schemeClr val="tx1"/>
              </a:solidFill>
            </a:rPr>
            <a:t>crítico</a:t>
          </a:r>
          <a:endParaRPr lang="es-CO" sz="2800" b="1" kern="1200" dirty="0">
            <a:solidFill>
              <a:schemeClr val="tx1"/>
            </a:solidFill>
          </a:endParaRPr>
        </a:p>
      </dsp:txBody>
      <dsp:txXfrm rot="-5400000">
        <a:off x="3437552" y="2021597"/>
        <a:ext cx="1661890" cy="1227513"/>
      </dsp:txXfrm>
    </dsp:sp>
    <dsp:sp modelId="{707FD935-A8F0-45AA-BED1-ED3E6B9848F3}">
      <dsp:nvSpPr>
        <dsp:cNvPr id="0" name=""/>
        <dsp:cNvSpPr/>
      </dsp:nvSpPr>
      <dsp:spPr>
        <a:xfrm>
          <a:off x="6213921" y="372875"/>
          <a:ext cx="2054856" cy="1104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56025-F5C5-4D8F-B066-BEDC0318D65E}">
      <dsp:nvSpPr>
        <dsp:cNvPr id="0" name=""/>
        <dsp:cNvSpPr/>
      </dsp:nvSpPr>
      <dsp:spPr>
        <a:xfrm rot="5400000">
          <a:off x="6101119" y="4397604"/>
          <a:ext cx="1841269" cy="234159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100" b="1" kern="1200" smtClean="0">
              <a:solidFill>
                <a:schemeClr val="tx1"/>
              </a:solidFill>
            </a:rPr>
            <a:t>Liderazgo</a:t>
          </a:r>
          <a:endParaRPr lang="es-CO" sz="3100" b="1" kern="1200" dirty="0">
            <a:solidFill>
              <a:schemeClr val="tx1"/>
            </a:solidFill>
          </a:endParaRPr>
        </a:p>
      </dsp:txBody>
      <dsp:txXfrm rot="-5400000">
        <a:off x="6241221" y="4954647"/>
        <a:ext cx="1561066" cy="1227513"/>
      </dsp:txXfrm>
    </dsp:sp>
    <dsp:sp modelId="{231D657A-CFCF-4D96-9CA0-CAF883DD0DE2}">
      <dsp:nvSpPr>
        <dsp:cNvPr id="0" name=""/>
        <dsp:cNvSpPr/>
      </dsp:nvSpPr>
      <dsp:spPr>
        <a:xfrm rot="5400000">
          <a:off x="-17713" y="3278067"/>
          <a:ext cx="1841269" cy="1805842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b="1" kern="1200" dirty="0" smtClean="0">
              <a:solidFill>
                <a:schemeClr val="tx1"/>
              </a:solidFill>
            </a:rPr>
            <a:t>Empatía </a:t>
          </a:r>
          <a:endParaRPr lang="es-CO" sz="2200" b="1" kern="1200" dirty="0">
            <a:solidFill>
              <a:schemeClr val="tx1"/>
            </a:solidFill>
          </a:endParaRPr>
        </a:p>
      </dsp:txBody>
      <dsp:txXfrm rot="-5400000">
        <a:off x="298078" y="3564280"/>
        <a:ext cx="1209686" cy="1233417"/>
      </dsp:txXfrm>
    </dsp:sp>
    <dsp:sp modelId="{E94CF328-F34D-4D27-9D09-60EBA0A2689A}">
      <dsp:nvSpPr>
        <dsp:cNvPr id="0" name=""/>
        <dsp:cNvSpPr/>
      </dsp:nvSpPr>
      <dsp:spPr>
        <a:xfrm>
          <a:off x="1640208" y="1935745"/>
          <a:ext cx="1988571" cy="1104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34D29-ECA9-4CD0-9FC3-602C0ECD20C0}">
      <dsp:nvSpPr>
        <dsp:cNvPr id="0" name=""/>
        <dsp:cNvSpPr/>
      </dsp:nvSpPr>
      <dsp:spPr>
        <a:xfrm rot="5400000">
          <a:off x="3596159" y="4370484"/>
          <a:ext cx="1841269" cy="250476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b="1" kern="1200" smtClean="0">
              <a:solidFill>
                <a:schemeClr val="tx1"/>
              </a:solidFill>
            </a:rPr>
            <a:t>Persuasión</a:t>
          </a:r>
          <a:endParaRPr lang="es-CO" sz="2500" b="1" kern="1200" dirty="0">
            <a:solidFill>
              <a:schemeClr val="tx1"/>
            </a:solidFill>
          </a:endParaRPr>
        </a:p>
      </dsp:txBody>
      <dsp:txXfrm rot="-5400000">
        <a:off x="3681871" y="5009112"/>
        <a:ext cx="1669846" cy="1227513"/>
      </dsp:txXfrm>
    </dsp:sp>
    <dsp:sp modelId="{CF2E268E-8E41-4E99-97AA-44400ED24E94}">
      <dsp:nvSpPr>
        <dsp:cNvPr id="0" name=""/>
        <dsp:cNvSpPr/>
      </dsp:nvSpPr>
      <dsp:spPr>
        <a:xfrm rot="5400000">
          <a:off x="2572812" y="6006572"/>
          <a:ext cx="1841269" cy="2361719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1" kern="1200" smtClean="0">
              <a:solidFill>
                <a:schemeClr val="tx1"/>
              </a:solidFill>
            </a:rPr>
            <a:t>Motivación</a:t>
          </a:r>
          <a:endParaRPr lang="es-CO" sz="2100" b="1" kern="1200" dirty="0">
            <a:solidFill>
              <a:schemeClr val="tx1"/>
            </a:solidFill>
          </a:endParaRPr>
        </a:p>
      </dsp:txBody>
      <dsp:txXfrm rot="-5400000">
        <a:off x="2706207" y="6573675"/>
        <a:ext cx="1574479" cy="1227513"/>
      </dsp:txXfrm>
    </dsp:sp>
    <dsp:sp modelId="{A432ADD7-9ABD-4A93-912C-51FC6DA7C2E2}">
      <dsp:nvSpPr>
        <dsp:cNvPr id="0" name=""/>
        <dsp:cNvSpPr/>
      </dsp:nvSpPr>
      <dsp:spPr>
        <a:xfrm>
          <a:off x="6213921" y="3498614"/>
          <a:ext cx="2054856" cy="1104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1F722-EF4C-48E3-9172-887F97C9D136}">
      <dsp:nvSpPr>
        <dsp:cNvPr id="0" name=""/>
        <dsp:cNvSpPr/>
      </dsp:nvSpPr>
      <dsp:spPr>
        <a:xfrm rot="5400000">
          <a:off x="2229236" y="2906323"/>
          <a:ext cx="1841269" cy="251239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1" kern="1200" smtClean="0">
              <a:solidFill>
                <a:schemeClr val="tx1"/>
              </a:solidFill>
            </a:rPr>
            <a:t>Comunicación</a:t>
          </a:r>
          <a:endParaRPr lang="es-CO" sz="2100" b="1" kern="1200" dirty="0">
            <a:solidFill>
              <a:schemeClr val="tx1"/>
            </a:solidFill>
          </a:endParaRPr>
        </a:p>
      </dsp:txBody>
      <dsp:txXfrm rot="-5400000">
        <a:off x="2312406" y="3548764"/>
        <a:ext cx="1674930" cy="1227513"/>
      </dsp:txXfrm>
    </dsp:sp>
    <dsp:sp modelId="{03AF0169-CCDB-41CD-BAD0-21E9F861FC4E}">
      <dsp:nvSpPr>
        <dsp:cNvPr id="0" name=""/>
        <dsp:cNvSpPr/>
      </dsp:nvSpPr>
      <dsp:spPr>
        <a:xfrm rot="5400000">
          <a:off x="5961195" y="1424445"/>
          <a:ext cx="1841269" cy="238477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smtClean="0">
              <a:solidFill>
                <a:schemeClr val="tx1"/>
              </a:solidFill>
            </a:rPr>
            <a:t>Flexibilidad</a:t>
          </a:r>
          <a:endParaRPr lang="es-CO" sz="2200" b="1" kern="1200" dirty="0">
            <a:solidFill>
              <a:schemeClr val="tx1"/>
            </a:solidFill>
          </a:endParaRPr>
        </a:p>
      </dsp:txBody>
      <dsp:txXfrm rot="-5400000">
        <a:off x="6086906" y="2003074"/>
        <a:ext cx="1589847" cy="1227513"/>
      </dsp:txXfrm>
    </dsp:sp>
    <dsp:sp modelId="{D2C7448A-CE39-4205-99F7-805FDAD61B52}">
      <dsp:nvSpPr>
        <dsp:cNvPr id="0" name=""/>
        <dsp:cNvSpPr/>
      </dsp:nvSpPr>
      <dsp:spPr>
        <a:xfrm>
          <a:off x="1640208" y="5061484"/>
          <a:ext cx="1988571" cy="1104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AB2A5-19C2-4255-90EC-4BB3A7B8F32B}">
      <dsp:nvSpPr>
        <dsp:cNvPr id="0" name=""/>
        <dsp:cNvSpPr/>
      </dsp:nvSpPr>
      <dsp:spPr>
        <a:xfrm rot="5400000">
          <a:off x="1111028" y="4586560"/>
          <a:ext cx="1841269" cy="2243082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b="1" kern="1200" smtClean="0">
              <a:solidFill>
                <a:schemeClr val="tx1"/>
              </a:solidFill>
            </a:rPr>
            <a:t>Resolución de conflictos</a:t>
          </a:r>
          <a:endParaRPr lang="es-CO" sz="2600" b="1" kern="1200" dirty="0">
            <a:solidFill>
              <a:schemeClr val="tx1"/>
            </a:solidFill>
          </a:endParaRPr>
        </a:p>
      </dsp:txBody>
      <dsp:txXfrm rot="-5400000">
        <a:off x="1283969" y="5094344"/>
        <a:ext cx="1495388" cy="1227513"/>
      </dsp:txXfrm>
    </dsp:sp>
    <dsp:sp modelId="{2BBFA7E3-CA1C-4FC3-85F9-03DF170F3868}">
      <dsp:nvSpPr>
        <dsp:cNvPr id="0" name=""/>
        <dsp:cNvSpPr/>
      </dsp:nvSpPr>
      <dsp:spPr>
        <a:xfrm rot="5400000">
          <a:off x="5009229" y="5966847"/>
          <a:ext cx="1841269" cy="230281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smtClean="0">
              <a:solidFill>
                <a:schemeClr val="tx1"/>
              </a:solidFill>
            </a:rPr>
            <a:t>Trabajo en equipo</a:t>
          </a:r>
          <a:endParaRPr lang="es-CO" sz="2400" b="1" kern="1200" dirty="0">
            <a:solidFill>
              <a:schemeClr val="tx1"/>
            </a:solidFill>
          </a:endParaRPr>
        </a:p>
      </dsp:txBody>
      <dsp:txXfrm rot="-5400000">
        <a:off x="5162258" y="6504499"/>
        <a:ext cx="1535211" cy="1227513"/>
      </dsp:txXfrm>
    </dsp:sp>
    <dsp:sp modelId="{FFEB82A1-6600-4947-A1CD-C02FB56CB41E}">
      <dsp:nvSpPr>
        <dsp:cNvPr id="0" name=""/>
        <dsp:cNvSpPr/>
      </dsp:nvSpPr>
      <dsp:spPr>
        <a:xfrm>
          <a:off x="6213921" y="6624354"/>
          <a:ext cx="2054856" cy="1104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8A0EA-7C2E-4BEC-8A48-4F59C5AAFF3A}">
      <dsp:nvSpPr>
        <dsp:cNvPr id="0" name=""/>
        <dsp:cNvSpPr/>
      </dsp:nvSpPr>
      <dsp:spPr>
        <a:xfrm rot="5400000">
          <a:off x="960415" y="1633850"/>
          <a:ext cx="1841269" cy="209466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>
              <a:solidFill>
                <a:schemeClr val="tx1"/>
              </a:solidFill>
            </a:rPr>
            <a:t>Paciencia</a:t>
          </a:r>
          <a:endParaRPr lang="es-CO" sz="2800" b="1" kern="1200" dirty="0">
            <a:solidFill>
              <a:schemeClr val="tx1"/>
            </a:solidFill>
          </a:endParaRPr>
        </a:p>
      </dsp:txBody>
      <dsp:txXfrm rot="-5400000">
        <a:off x="1182828" y="2067426"/>
        <a:ext cx="1396444" cy="1227513"/>
      </dsp:txXfrm>
    </dsp:sp>
    <dsp:sp modelId="{494C53D2-49DF-4399-8C1E-06217AF721EA}">
      <dsp:nvSpPr>
        <dsp:cNvPr id="0" name=""/>
        <dsp:cNvSpPr/>
      </dsp:nvSpPr>
      <dsp:spPr>
        <a:xfrm rot="5400000">
          <a:off x="4809153" y="2891425"/>
          <a:ext cx="1841269" cy="243620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b="1" kern="1200" smtClean="0">
              <a:solidFill>
                <a:schemeClr val="tx1"/>
              </a:solidFill>
            </a:rPr>
            <a:t>Asertividad</a:t>
          </a:r>
          <a:endParaRPr lang="es-CO" sz="2200" b="1" kern="1200" dirty="0">
            <a:solidFill>
              <a:schemeClr val="tx1"/>
            </a:solidFill>
          </a:endParaRPr>
        </a:p>
      </dsp:txBody>
      <dsp:txXfrm rot="-5400000">
        <a:off x="4917719" y="3495772"/>
        <a:ext cx="1624138" cy="1227513"/>
      </dsp:txXfrm>
    </dsp:sp>
    <dsp:sp modelId="{CBE526E1-2504-4953-A6CA-559581B339A1}">
      <dsp:nvSpPr>
        <dsp:cNvPr id="0" name=""/>
        <dsp:cNvSpPr/>
      </dsp:nvSpPr>
      <dsp:spPr>
        <a:xfrm>
          <a:off x="1640208" y="8187223"/>
          <a:ext cx="1988571" cy="1104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DA414-0525-4A28-AAEA-6E3185C981F1}">
      <dsp:nvSpPr>
        <dsp:cNvPr id="0" name=""/>
        <dsp:cNvSpPr/>
      </dsp:nvSpPr>
      <dsp:spPr>
        <a:xfrm rot="5400000">
          <a:off x="231967" y="6229442"/>
          <a:ext cx="1841269" cy="216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smtClean="0">
              <a:solidFill>
                <a:schemeClr val="tx1"/>
              </a:solidFill>
            </a:rPr>
            <a:t>Cooperación</a:t>
          </a:r>
          <a:endParaRPr lang="es-CO" sz="2000" b="1" kern="1200" dirty="0">
            <a:solidFill>
              <a:schemeClr val="tx1"/>
            </a:solidFill>
          </a:endParaRPr>
        </a:p>
      </dsp:txBody>
      <dsp:txXfrm rot="-5400000">
        <a:off x="430495" y="6698845"/>
        <a:ext cx="1444213" cy="1227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00DA4-1A60-4F7F-A1FF-AA6CFE0EE983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F1D41-D01B-4FBC-B5E5-1148857926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457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84e545c885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84e545c885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509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4022D-2C48-FF1A-9F26-5CF100012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5D4DD1-6970-F09E-AE6E-1D6D102AA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F67A8D-40B3-C0AF-7D25-2360E52D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24BCB3-E836-0FA4-DE56-FA2090F7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7D6F88-CD6E-9CAF-A2EE-BDA828F2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3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347EA-D9B8-5E92-BD7A-BF74EB52B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6757E0-FE1F-EFB3-C317-0ACD17312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CB18C0-6CD9-B197-5F55-5E641248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46258-1ADC-98D1-D367-8B7B141FC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1C39CB-8477-6EE9-65F3-3BA58982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6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7F11C3-EEAC-E1B2-7B57-29A3F48D6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A2B05B-7DC5-A7AA-7527-AE31DB005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8014EC-0D3A-7DC2-F112-7543509D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E32C17-3F12-FDC1-9585-DD190D3B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65C73C-3A53-F0FE-2A61-A0A25933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196B9-1836-E976-2C44-0A0DBF307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24BD88-F4A8-1DD1-A643-6C74A0C8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0EF0C8-BD1B-66AD-ADC5-56CE47B5B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C17733-4B15-EE35-2BE2-E514CADB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E1EA9F-AE71-F5C0-7285-7A09DDE4E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82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4BD33-3DE1-EC6C-3709-AB4C6226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17B2CE-953F-9F88-003D-28A9A1336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96B379-C980-C014-F76D-EA373932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6AF1D4-C847-06F8-484B-A3F91EF6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09C1EE-FBD9-B8C7-4B1D-FBB9B6CD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70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9B131-0839-7E59-152C-A89AEBF3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3934A2-96D1-178A-A8B8-AD4AC6F12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8C4AEA-9B22-9205-3EA4-0C1AC6784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FD0374-B3AE-8E92-89CA-DF55FF73B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8DC51A-1641-1016-6A6C-A2CC5D9E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934D44-E953-3124-8CA2-EE9ED87C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3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317FC-8E6F-97B9-85EA-F976084B7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C9B87B-7080-A40C-C48A-86117876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122CA5-4419-54C1-CB12-4E31604A8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073EFC-F231-E817-8E71-44A0DFC7B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EE049D-FE33-1A34-5DB5-3067D046A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3A7DDD1-A7E3-0AB7-49A2-FD4F3309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44868F-4FAB-2477-A407-80244E0EC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DD9358-5CE8-911E-3212-A75FD93C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7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66E83-2C57-15BB-7E8B-E02E295D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A444AB-9C67-D5CF-82DB-3EE66488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62FE5D-D7CC-C7B2-D594-FD549269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ECBEE2-3312-A28E-3C35-4F55FAFA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0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A91B42-4335-B076-7BF3-32B8500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FAA3F-EC7F-CE34-5943-F0A2CC26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5F0941-4B2F-8DA3-EECA-142EE8DAB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6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8FB8D-94C0-144B-E95B-B6E2AE30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CFB3B9-34AE-2C3F-E8E2-452365295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EB1F70-4F0B-9526-39FD-0CD6E4FED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22DA01-7294-657D-8D90-2D61298F7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3C2522-0262-A1D9-E2EC-9240CF255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FB5DCF-3638-58BD-4FEC-240CE16F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1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4C3E6-5DB1-1901-CB43-4B5ED9D3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A8457D-6D81-B900-2F95-5EEB54F4C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02190B-87C2-879D-7C10-C74025A34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933235-9310-CF74-0ED4-F3C3ED94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F2FB76-3D4A-C55B-5514-FC59DDA5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4EFC53-C6D4-D8D7-9886-2AF97D67E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97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35">
            <a:extLst>
              <a:ext uri="{FF2B5EF4-FFF2-40B4-BE49-F238E27FC236}">
                <a16:creationId xmlns:a16="http://schemas.microsoft.com/office/drawing/2014/main" id="{108CA9AA-66D8-BF39-3C16-580C3BBA8B7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B25DDF-9DB0-5A02-7113-02045FF686D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A32298-4834-27EC-B0A3-4C7463D1470A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0" y="184676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 dirty="0"/>
              <a:t>Haga clic para modificar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F508DA-3E1E-5CEC-93B1-937491E6F142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4D3F-750F-AB4B-9E59-1AA1C7291E8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25/05/2023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461F3F-AD22-D6A1-E6DA-63153902659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5283B1-DD2B-D0A3-3972-9471E346C52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63749-6628-9940-9651-FAA5433257F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3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997242" y="2287688"/>
            <a:ext cx="843413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Habilidades Blandas </a:t>
            </a:r>
            <a:br>
              <a:rPr lang="es-CO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6600" dirty="0"/>
          </a:p>
        </p:txBody>
      </p:sp>
    </p:spTree>
    <p:extLst>
      <p:ext uri="{BB962C8B-B14F-4D97-AF65-F5344CB8AC3E}">
        <p14:creationId xmlns:p14="http://schemas.microsoft.com/office/powerpoint/2010/main" val="4880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2530509" y="2337103"/>
            <a:ext cx="61076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Ahora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veamos como puede desarrollar 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las habilidades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blandas 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de manera consciente, explícita y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tangible desde su rol como estudiante: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1232;p73"/>
          <p:cNvSpPr/>
          <p:nvPr/>
        </p:nvSpPr>
        <p:spPr>
          <a:xfrm>
            <a:off x="876848" y="1706144"/>
            <a:ext cx="1378800" cy="1378800"/>
          </a:xfrm>
          <a:prstGeom prst="ellipse">
            <a:avLst/>
          </a:prstGeom>
          <a:solidFill>
            <a:srgbClr val="81D3C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0" name="Google Shape;1237;p73"/>
          <p:cNvSpPr txBox="1">
            <a:spLocks/>
          </p:cNvSpPr>
          <p:nvPr/>
        </p:nvSpPr>
        <p:spPr>
          <a:xfrm>
            <a:off x="1108428" y="2029217"/>
            <a:ext cx="866676" cy="87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b="1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Google Shape;1229;p73"/>
          <p:cNvSpPr txBox="1">
            <a:spLocks/>
          </p:cNvSpPr>
          <p:nvPr/>
        </p:nvSpPr>
        <p:spPr>
          <a:xfrm>
            <a:off x="475763" y="3164811"/>
            <a:ext cx="2457365" cy="331384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b="1" dirty="0" smtClean="0">
                <a:latin typeface="+mj-lt"/>
              </a:rPr>
              <a:t>  Participar de forma activa del  Trabajo en equipo cumpliendo  los roles asignados.</a:t>
            </a:r>
          </a:p>
          <a:p>
            <a:pPr marL="0" indent="0">
              <a:buNone/>
            </a:pPr>
            <a:endParaRPr lang="es-CO" sz="2400" b="1" dirty="0" smtClean="0">
              <a:latin typeface="+mj-lt"/>
            </a:endParaRPr>
          </a:p>
          <a:p>
            <a:endParaRPr lang="es-CO" sz="2400" b="1" dirty="0">
              <a:latin typeface="+mj-lt"/>
            </a:endParaRPr>
          </a:p>
        </p:txBody>
      </p:sp>
      <p:sp>
        <p:nvSpPr>
          <p:cNvPr id="32" name="Google Shape;1233;p73"/>
          <p:cNvSpPr/>
          <p:nvPr/>
        </p:nvSpPr>
        <p:spPr>
          <a:xfrm>
            <a:off x="3485028" y="2037675"/>
            <a:ext cx="1378800" cy="1378800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400" b="1" dirty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3" name="Rectángulo 2"/>
          <p:cNvSpPr/>
          <p:nvPr/>
        </p:nvSpPr>
        <p:spPr>
          <a:xfrm>
            <a:off x="3326595" y="3556710"/>
            <a:ext cx="20777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solidFill>
                  <a:prstClr val="black"/>
                </a:solidFill>
                <a:latin typeface="Calibri Light"/>
                <a:ea typeface="DM Sans"/>
                <a:cs typeface="DM Sans"/>
                <a:sym typeface="DM Sans"/>
              </a:rPr>
              <a:t>Participar  en los diferentes   proyectos o actividades del aula.</a:t>
            </a:r>
            <a:endParaRPr lang="es-CO" sz="2400" b="1" dirty="0">
              <a:solidFill>
                <a:prstClr val="black"/>
              </a:solidFill>
              <a:latin typeface="Calibri Light"/>
              <a:ea typeface="DM Sans"/>
              <a:cs typeface="DM Sans"/>
              <a:sym typeface="DM San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022848" y="3747254"/>
            <a:ext cx="26822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prstClr val="black"/>
                </a:solidFill>
                <a:latin typeface="Calibri Light"/>
                <a:ea typeface="DM Sans"/>
                <a:cs typeface="DM Sans"/>
              </a:rPr>
              <a:t>Reconocer su estilo de aprendizaje, r</a:t>
            </a:r>
            <a:r>
              <a:rPr lang="es-CO" sz="2400" b="1" dirty="0">
                <a:solidFill>
                  <a:prstClr val="black"/>
                </a:solidFill>
                <a:latin typeface="Calibri Light"/>
              </a:rPr>
              <a:t>eflexionar sobre la forma en que aprende.</a:t>
            </a:r>
            <a:r>
              <a:rPr lang="es-CO" sz="2400" b="1" dirty="0">
                <a:solidFill>
                  <a:prstClr val="black"/>
                </a:solidFill>
                <a:latin typeface="Calibri Light"/>
                <a:ea typeface="DM Sans"/>
                <a:cs typeface="DM Sans"/>
              </a:rPr>
              <a:t> </a:t>
            </a:r>
          </a:p>
          <a:p>
            <a:pPr algn="ctr"/>
            <a:r>
              <a:rPr lang="es-CO" sz="2400" b="1" dirty="0">
                <a:solidFill>
                  <a:prstClr val="black"/>
                </a:solidFill>
                <a:latin typeface="Calibri Light"/>
                <a:ea typeface="DM Sans"/>
                <a:cs typeface="DM Sans"/>
              </a:rPr>
              <a:t> </a:t>
            </a:r>
          </a:p>
        </p:txBody>
      </p:sp>
      <p:sp>
        <p:nvSpPr>
          <p:cNvPr id="35" name="Google Shape;1233;p73"/>
          <p:cNvSpPr/>
          <p:nvPr/>
        </p:nvSpPr>
        <p:spPr>
          <a:xfrm>
            <a:off x="6222132" y="2161718"/>
            <a:ext cx="1378800" cy="1378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Google Shape;1234;p73"/>
          <p:cNvSpPr/>
          <p:nvPr/>
        </p:nvSpPr>
        <p:spPr>
          <a:xfrm>
            <a:off x="9196996" y="1693872"/>
            <a:ext cx="1378800" cy="13788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prstClr val="black"/>
              </a:buClr>
              <a:buSzPts val="3000"/>
            </a:pPr>
            <a:r>
              <a:rPr lang="es-CO" sz="4000" b="1" dirty="0">
                <a:solidFill>
                  <a:prstClr val="black"/>
                </a:solidFill>
                <a:latin typeface="Arial" panose="020B0604020202020204" pitchFamily="34" charset="0"/>
                <a:ea typeface="Paytone One"/>
                <a:cs typeface="Arial" panose="020B0604020202020204" pitchFamily="34" charset="0"/>
                <a:sym typeface="Paytone One"/>
              </a:rPr>
              <a:t>04</a:t>
            </a:r>
            <a:endParaRPr sz="4000" b="1" dirty="0">
              <a:solidFill>
                <a:prstClr val="black"/>
              </a:solidFill>
              <a:latin typeface="Arial" panose="020B0604020202020204" pitchFamily="34" charset="0"/>
              <a:ea typeface="Paytone One"/>
              <a:cs typeface="Arial" panose="020B0604020202020204" pitchFamily="34" charset="0"/>
              <a:sym typeface="Paytone One"/>
            </a:endParaRPr>
          </a:p>
        </p:txBody>
      </p:sp>
      <p:sp>
        <p:nvSpPr>
          <p:cNvPr id="37" name="Rectángulo 8"/>
          <p:cNvSpPr/>
          <p:nvPr/>
        </p:nvSpPr>
        <p:spPr>
          <a:xfrm>
            <a:off x="8909844" y="3169712"/>
            <a:ext cx="27428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>
                <a:solidFill>
                  <a:prstClr val="black"/>
                </a:solidFill>
                <a:latin typeface="Calibri Light"/>
              </a:rPr>
              <a:t>Prepararse con anterioridad a las clases,      para poder generar preguntas, aclarar dudas.</a:t>
            </a:r>
          </a:p>
          <a:p>
            <a:endParaRPr lang="es-CO" sz="2400" b="1" dirty="0">
              <a:solidFill>
                <a:prstClr val="black"/>
              </a:solidFill>
              <a:latin typeface="Calibri Light"/>
            </a:endParaRPr>
          </a:p>
          <a:p>
            <a:pPr algn="ctr"/>
            <a:endParaRPr lang="es-CO" sz="2400" b="1" dirty="0">
              <a:solidFill>
                <a:prstClr val="black"/>
              </a:solidFill>
              <a:latin typeface="Calibri Light"/>
              <a:ea typeface="DM Sans"/>
              <a:cs typeface="DM Sans"/>
            </a:endParaRPr>
          </a:p>
        </p:txBody>
      </p:sp>
    </p:spTree>
    <p:extLst>
      <p:ext uri="{BB962C8B-B14F-4D97-AF65-F5344CB8AC3E}">
        <p14:creationId xmlns:p14="http://schemas.microsoft.com/office/powerpoint/2010/main" val="32021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1232;p73"/>
          <p:cNvSpPr/>
          <p:nvPr/>
        </p:nvSpPr>
        <p:spPr>
          <a:xfrm>
            <a:off x="876848" y="1706144"/>
            <a:ext cx="1378800" cy="1378800"/>
          </a:xfrm>
          <a:prstGeom prst="ellipse">
            <a:avLst/>
          </a:prstGeom>
          <a:solidFill>
            <a:srgbClr val="81D3C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0" name="Google Shape;1237;p73"/>
          <p:cNvSpPr txBox="1">
            <a:spLocks/>
          </p:cNvSpPr>
          <p:nvPr/>
        </p:nvSpPr>
        <p:spPr>
          <a:xfrm>
            <a:off x="1108428" y="2029217"/>
            <a:ext cx="866676" cy="87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b="1" dirty="0" smtClean="0"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e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Google Shape;1233;p73"/>
          <p:cNvSpPr/>
          <p:nvPr/>
        </p:nvSpPr>
        <p:spPr>
          <a:xfrm>
            <a:off x="3485028" y="2037675"/>
            <a:ext cx="1378800" cy="1378800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e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Google Shape;1233;p73"/>
          <p:cNvSpPr/>
          <p:nvPr/>
        </p:nvSpPr>
        <p:spPr>
          <a:xfrm>
            <a:off x="6388824" y="1004472"/>
            <a:ext cx="1378800" cy="1378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endParaRPr lang="e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Google Shape;1234;p73"/>
          <p:cNvSpPr/>
          <p:nvPr/>
        </p:nvSpPr>
        <p:spPr>
          <a:xfrm>
            <a:off x="9196996" y="1693872"/>
            <a:ext cx="1378800" cy="13788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prstClr val="black"/>
              </a:buClr>
              <a:buSzPts val="3000"/>
            </a:pPr>
            <a:r>
              <a:rPr lang="es-CO" sz="4000" b="1" dirty="0" smtClean="0">
                <a:solidFill>
                  <a:prstClr val="black"/>
                </a:solidFill>
                <a:latin typeface="Arial" panose="020B0604020202020204" pitchFamily="34" charset="0"/>
                <a:ea typeface="Paytone One"/>
                <a:cs typeface="Arial" panose="020B0604020202020204" pitchFamily="34" charset="0"/>
                <a:sym typeface="Paytone One"/>
              </a:rPr>
              <a:t>08</a:t>
            </a:r>
            <a:endParaRPr sz="4000" b="1" dirty="0">
              <a:solidFill>
                <a:prstClr val="black"/>
              </a:solidFill>
              <a:latin typeface="Arial" panose="020B0604020202020204" pitchFamily="34" charset="0"/>
              <a:ea typeface="Paytone One"/>
              <a:cs typeface="Arial" panose="020B0604020202020204" pitchFamily="34" charset="0"/>
              <a:sym typeface="Paytone One"/>
            </a:endParaRPr>
          </a:p>
        </p:txBody>
      </p:sp>
      <p:sp>
        <p:nvSpPr>
          <p:cNvPr id="11" name="Rectángulo 18"/>
          <p:cNvSpPr/>
          <p:nvPr/>
        </p:nvSpPr>
        <p:spPr>
          <a:xfrm>
            <a:off x="784258" y="3241264"/>
            <a:ext cx="2016659" cy="337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133" b="1" dirty="0" smtClean="0">
                <a:solidFill>
                  <a:schemeClr val="dk1"/>
                </a:solidFill>
                <a:ea typeface="DM Sans"/>
                <a:cs typeface="DM Sans"/>
              </a:rPr>
              <a:t>Persistir  en los procesos para alcanzar los aprendizajes, autoevaluarse de forma consciente, que debe mantener,</a:t>
            </a:r>
          </a:p>
          <a:p>
            <a:pPr algn="ctr"/>
            <a:r>
              <a:rPr lang="es-CO" sz="2133" b="1" dirty="0" smtClean="0">
                <a:solidFill>
                  <a:schemeClr val="dk1"/>
                </a:solidFill>
                <a:ea typeface="DM Sans"/>
                <a:cs typeface="DM Sans"/>
              </a:rPr>
              <a:t>mejorar o cambiar  </a:t>
            </a:r>
            <a:endParaRPr lang="es-CO" sz="2133" b="1" dirty="0">
              <a:solidFill>
                <a:schemeClr val="dk1"/>
              </a:solidFill>
              <a:ea typeface="DM Sans"/>
              <a:cs typeface="DM Sans"/>
            </a:endParaRPr>
          </a:p>
        </p:txBody>
      </p:sp>
      <p:sp>
        <p:nvSpPr>
          <p:cNvPr id="12" name="Google Shape;1229;p73"/>
          <p:cNvSpPr txBox="1">
            <a:spLocks/>
          </p:cNvSpPr>
          <p:nvPr/>
        </p:nvSpPr>
        <p:spPr>
          <a:xfrm>
            <a:off x="3234664" y="3271661"/>
            <a:ext cx="2788184" cy="331384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400" b="1" dirty="0" smtClean="0">
                <a:ea typeface="DM Sans"/>
                <a:cs typeface="DM Sans"/>
                <a:sym typeface="DM Sans"/>
              </a:rPr>
              <a:t> Leer, ampliar los saberes para poder tomar posturas, esto es apostar por un  pensamiento crítico</a:t>
            </a:r>
            <a:endParaRPr lang="es-CO" sz="2400" b="1" dirty="0"/>
          </a:p>
        </p:txBody>
      </p:sp>
      <p:sp>
        <p:nvSpPr>
          <p:cNvPr id="13" name="Rectángulo 2"/>
          <p:cNvSpPr/>
          <p:nvPr/>
        </p:nvSpPr>
        <p:spPr>
          <a:xfrm>
            <a:off x="5978280" y="2490889"/>
            <a:ext cx="2752070" cy="3744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chemeClr val="dk1"/>
                </a:solidFill>
                <a:ea typeface="DM Sans"/>
                <a:cs typeface="DM Sans"/>
              </a:rPr>
              <a:t>Favorecer  </a:t>
            </a:r>
            <a:r>
              <a:rPr lang="es-CO" sz="2400" b="1" dirty="0" smtClean="0">
                <a:solidFill>
                  <a:schemeClr val="dk1"/>
                </a:solidFill>
                <a:ea typeface="DM Sans"/>
                <a:cs typeface="DM Sans"/>
              </a:rPr>
              <a:t>en </a:t>
            </a:r>
            <a:r>
              <a:rPr lang="es-CO" sz="2400" b="1" dirty="0">
                <a:solidFill>
                  <a:schemeClr val="dk1"/>
                </a:solidFill>
                <a:ea typeface="DM Sans"/>
                <a:cs typeface="DM Sans"/>
              </a:rPr>
              <a:t>el aula  un ambiente de acogida y respeto por la diversidad, mostrar interés no solo por los contenidos, sino, por sus compañeros</a:t>
            </a:r>
            <a:r>
              <a:rPr lang="es-CO" sz="2133" b="1" dirty="0" smtClean="0"/>
              <a:t> – Trabajar en la empatía</a:t>
            </a:r>
            <a:endParaRPr lang="es-CO" sz="2133" b="1" dirty="0"/>
          </a:p>
        </p:txBody>
      </p:sp>
      <p:sp>
        <p:nvSpPr>
          <p:cNvPr id="14" name="Rectángulo 5"/>
          <p:cNvSpPr/>
          <p:nvPr/>
        </p:nvSpPr>
        <p:spPr>
          <a:xfrm>
            <a:off x="9007945" y="3084944"/>
            <a:ext cx="24916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dk1"/>
                </a:solidFill>
                <a:ea typeface="DM Sans"/>
                <a:cs typeface="DM Sans"/>
              </a:rPr>
              <a:t>Reconocer que en  el aula o colegio no está solo. Que puede solicitar ayuda cuando su bienestar emocional se vea afectado o el del grupo.</a:t>
            </a:r>
          </a:p>
          <a:p>
            <a:pPr algn="ctr"/>
            <a:endParaRPr lang="es-CO" sz="2000" b="1" dirty="0" smtClean="0">
              <a:solidFill>
                <a:schemeClr val="dk1"/>
              </a:solidFill>
              <a:ea typeface="DM Sans"/>
              <a:cs typeface="DM Sans"/>
            </a:endParaRPr>
          </a:p>
          <a:p>
            <a:pPr algn="ctr"/>
            <a:endParaRPr lang="es-CO" sz="2000" b="1" dirty="0" smtClean="0">
              <a:solidFill>
                <a:schemeClr val="dk1"/>
              </a:solidFill>
              <a:ea typeface="DM Sans"/>
              <a:cs typeface="DM Sans"/>
            </a:endParaRPr>
          </a:p>
          <a:p>
            <a:pPr algn="ctr"/>
            <a:endParaRPr lang="es-CO" sz="2000" b="1" dirty="0" smtClean="0">
              <a:solidFill>
                <a:schemeClr val="dk1"/>
              </a:solidFill>
              <a:ea typeface="DM Sans"/>
              <a:cs typeface="DM Sans"/>
            </a:endParaRPr>
          </a:p>
          <a:p>
            <a:pPr algn="ctr"/>
            <a:endParaRPr lang="es-CO" sz="2000" b="1" dirty="0">
              <a:solidFill>
                <a:schemeClr val="dk1"/>
              </a:solidFill>
              <a:ea typeface="DM Sans"/>
              <a:cs typeface="DM Sans"/>
            </a:endParaRPr>
          </a:p>
        </p:txBody>
      </p:sp>
    </p:spTree>
    <p:extLst>
      <p:ext uri="{BB962C8B-B14F-4D97-AF65-F5344CB8AC3E}">
        <p14:creationId xmlns:p14="http://schemas.microsoft.com/office/powerpoint/2010/main" val="208971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988" y="2132940"/>
            <a:ext cx="89349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Ariza, G. (2019). Gerencia de marca profesional-Dirija y gestione su propia carrera. Bogotá: Universidad de la Sabana.</a:t>
            </a:r>
          </a:p>
          <a:p>
            <a:pPr algn="just"/>
            <a:r>
              <a:rPr lang="es-CO" dirty="0" err="1"/>
              <a:t>García,B</a:t>
            </a:r>
            <a:r>
              <a:rPr lang="es-CO" dirty="0"/>
              <a:t>.(2018).Las habilidades socioemocionales, no cognitivas o “blandas”: aproximaciones a su </a:t>
            </a:r>
            <a:r>
              <a:rPr lang="es-CO" dirty="0" err="1"/>
              <a:t>evaluación.Universitaria</a:t>
            </a:r>
            <a:r>
              <a:rPr lang="es-CO" dirty="0"/>
              <a:t>(RDU),19(6),1-17</a:t>
            </a:r>
          </a:p>
          <a:p>
            <a:pPr algn="just"/>
            <a:r>
              <a:rPr lang="es-CO" dirty="0"/>
              <a:t>Gómez, M. (2019). Las habilidades blandas competencias para el nuevo milenio. Divulgare Boletín Científico de la Escuela Superior de Actopan, 6(11), 1-5.</a:t>
            </a:r>
          </a:p>
          <a:p>
            <a:pPr algn="just"/>
            <a:r>
              <a:rPr lang="es-CO" dirty="0"/>
              <a:t>Murcia, María Beatriz Silva García, </a:t>
            </a:r>
            <a:r>
              <a:rPr lang="es-CO" dirty="0" err="1"/>
              <a:t>Crhistian</a:t>
            </a:r>
            <a:r>
              <a:rPr lang="es-CO" dirty="0"/>
              <a:t> Camilo </a:t>
            </a:r>
            <a:r>
              <a:rPr lang="es-CO" dirty="0" err="1"/>
              <a:t>Hidrobo</a:t>
            </a:r>
            <a:r>
              <a:rPr lang="es-CO" dirty="0"/>
              <a:t> Baca...[y otros 3]. Bogotá: Corporación Universitaria Minuto de Dios - UNIMINUTO, 2021.    ISBN: 9789587635065 124p. </a:t>
            </a:r>
            <a:endParaRPr lang="es-CO" dirty="0" smtClean="0"/>
          </a:p>
          <a:p>
            <a:r>
              <a:rPr lang="es-CO" dirty="0"/>
              <a:t>Rueda, P., &amp; Portilla, S. (2019) Formación en competencias laborales generales, desafío para</a:t>
            </a:r>
          </a:p>
          <a:p>
            <a:r>
              <a:rPr lang="es-CO" dirty="0"/>
              <a:t>la educación superior. Universidad de Investigación y Desarrollo, 15(1), </a:t>
            </a:r>
            <a:r>
              <a:rPr lang="es-CO" dirty="0" smtClean="0"/>
              <a:t>37-44</a:t>
            </a:r>
            <a:endParaRPr lang="es-CO" dirty="0"/>
          </a:p>
          <a:p>
            <a:pPr algn="just"/>
            <a:r>
              <a:rPr lang="es-CO" dirty="0"/>
              <a:t>Vera, F. (2016). Infusión de habilidades blandas en el currículo de la educación superior. Revista </a:t>
            </a:r>
            <a:r>
              <a:rPr lang="es-CO" dirty="0" err="1"/>
              <a:t>Akademèia</a:t>
            </a:r>
            <a:r>
              <a:rPr lang="es-CO" dirty="0"/>
              <a:t>, 7(1), 53-73.</a:t>
            </a:r>
          </a:p>
          <a:p>
            <a:pPr algn="just"/>
            <a:r>
              <a:rPr lang="es-CO" dirty="0"/>
              <a:t>Formación en habilidades blandas en instituciones de educación superior: reflexiones educativas, sociales y políticas / Luis Miguel Moreno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913888" y="963168"/>
            <a:ext cx="5693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/>
              <a:t>Bibliografía y recursos</a:t>
            </a:r>
          </a:p>
        </p:txBody>
      </p:sp>
    </p:spTree>
    <p:extLst>
      <p:ext uri="{BB962C8B-B14F-4D97-AF65-F5344CB8AC3E}">
        <p14:creationId xmlns:p14="http://schemas.microsoft.com/office/powerpoint/2010/main" val="285680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1336964" y="2487547"/>
            <a:ext cx="979788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600" dirty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En Colombia el desempleo se ha venido incrementando en las últimas dos décadas, afectando principalmente a la población joven, para quienes el porcentaje de desempleo es mayor al promedio nacional; al realizar un análisis de los factores que contribuyen a la anterior situación, se identificaron: falta de experiencia, ausencia de formación y déficits en habilidades blandas (Rueda &amp; Portilla, 2019).</a:t>
            </a:r>
          </a:p>
        </p:txBody>
      </p:sp>
      <p:sp>
        <p:nvSpPr>
          <p:cNvPr id="11" name="Título 2"/>
          <p:cNvSpPr txBox="1">
            <a:spLocks/>
          </p:cNvSpPr>
          <p:nvPr/>
        </p:nvSpPr>
        <p:spPr>
          <a:xfrm>
            <a:off x="2524784" y="1010195"/>
            <a:ext cx="8449519" cy="125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400" b="1" dirty="0">
                <a:latin typeface="Arial" panose="020B0604020202020204" pitchFamily="34" charset="0"/>
                <a:cs typeface="Arial" panose="020B0604020202020204" pitchFamily="34" charset="0"/>
              </a:rPr>
              <a:t>¿Para qué las habilidades blandas?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t="8836" r="7008" b="37265"/>
          <a:stretch/>
        </p:blipFill>
        <p:spPr>
          <a:xfrm>
            <a:off x="9881324" y="301898"/>
            <a:ext cx="1985555" cy="70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116404" y="702418"/>
            <a:ext cx="452399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Algunos</a:t>
            </a:r>
            <a:r>
              <a:rPr lang="es-CO" dirty="0"/>
              <a:t> </a:t>
            </a:r>
            <a:r>
              <a:rPr lang="es-CO" sz="34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referentes…</a:t>
            </a:r>
            <a:endParaRPr lang="es-CO" sz="34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62392" y="1933550"/>
            <a:ext cx="102320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600" dirty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Goleman (1995) las habilidades blandas se encuentran estrechamente relacionadas con la inteligencia emocional y la define como “la habilidad de comprender y manejar nuestras emociones y las de quienes nos rodean, en la forma más conveniente y satisfactoria” (p. 43-44).</a:t>
            </a:r>
          </a:p>
          <a:p>
            <a:pPr algn="just"/>
            <a:endParaRPr lang="es-CO" sz="2600" dirty="0">
              <a:solidFill>
                <a:schemeClr val="dk1"/>
              </a:solidFill>
              <a:latin typeface="Arial" panose="020B0604020202020204" pitchFamily="34" charset="0"/>
              <a:ea typeface="DM Sans"/>
              <a:cs typeface="Arial" panose="020B0604020202020204" pitchFamily="34" charset="0"/>
            </a:endParaRPr>
          </a:p>
          <a:p>
            <a:pPr algn="just"/>
            <a:r>
              <a:rPr lang="es-CO" sz="2600" dirty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También denominadas “habilidades no cognitivas, habilidades sociales, habilidades blandas, habilidades del siglo veintiuno entre otras” (Vargas, 2019, p. 2).</a:t>
            </a:r>
          </a:p>
        </p:txBody>
      </p:sp>
    </p:spTree>
    <p:extLst>
      <p:ext uri="{BB962C8B-B14F-4D97-AF65-F5344CB8AC3E}">
        <p14:creationId xmlns:p14="http://schemas.microsoft.com/office/powerpoint/2010/main" val="41653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76F1BDE-BB22-9E4B-90DB-97DED345D2A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r="14389"/>
          <a:stretch>
            <a:fillRect/>
          </a:stretch>
        </p:blipFill>
        <p:spPr/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06696683"/>
              </p:ext>
            </p:extLst>
          </p:nvPr>
        </p:nvGraphicFramePr>
        <p:xfrm>
          <a:off x="4234433" y="-1496029"/>
          <a:ext cx="9908987" cy="9664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/>
          <p:cNvSpPr/>
          <p:nvPr/>
        </p:nvSpPr>
        <p:spPr>
          <a:xfrm>
            <a:off x="634706" y="1427650"/>
            <a:ext cx="2965019" cy="3170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CO" sz="2400" dirty="0" smtClean="0"/>
              <a:t>  </a:t>
            </a:r>
            <a:r>
              <a:rPr lang="es-CO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Tipos </a:t>
            </a:r>
            <a:r>
              <a:rPr lang="es-CO" sz="32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HB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Para Ariza (2019) estas son las competencias o habilidades blandas más importantes y destacadas</a:t>
            </a:r>
            <a:r>
              <a:rPr lang="es-CO" sz="2400" dirty="0" smtClean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.</a:t>
            </a:r>
            <a:endParaRPr lang="es-CO" sz="2400" dirty="0">
              <a:solidFill>
                <a:schemeClr val="dk1"/>
              </a:solidFill>
              <a:latin typeface="Arial" panose="020B0604020202020204" pitchFamily="34" charset="0"/>
              <a:ea typeface="DM Sans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21;p72"/>
          <p:cNvSpPr txBox="1">
            <a:spLocks noGrp="1"/>
          </p:cNvSpPr>
          <p:nvPr>
            <p:ph type="title"/>
          </p:nvPr>
        </p:nvSpPr>
        <p:spPr>
          <a:xfrm>
            <a:off x="1932757" y="1096645"/>
            <a:ext cx="8901528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203195"/>
            <a:r>
              <a:rPr lang="es-CO" sz="3400" b="1" dirty="0">
                <a:latin typeface="Arial" panose="020B0604020202020204" pitchFamily="34" charset="0"/>
                <a:cs typeface="Arial" panose="020B0604020202020204" pitchFamily="34" charset="0"/>
              </a:rPr>
              <a:t>Principales Habilidades Blandas</a:t>
            </a:r>
          </a:p>
        </p:txBody>
      </p:sp>
      <p:sp>
        <p:nvSpPr>
          <p:cNvPr id="5" name="Google Shape;1220;p72"/>
          <p:cNvSpPr txBox="1">
            <a:spLocks/>
          </p:cNvSpPr>
          <p:nvPr/>
        </p:nvSpPr>
        <p:spPr>
          <a:xfrm>
            <a:off x="2872687" y="1721618"/>
            <a:ext cx="7949636" cy="446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195" indent="0">
              <a:buFont typeface="Arial" panose="020B0604020202020204" pitchFamily="34" charset="0"/>
              <a:buNone/>
            </a:pPr>
            <a:endParaRPr lang="es-CO" sz="2400" dirty="0" smtClean="0"/>
          </a:p>
          <a:p>
            <a:pPr marL="546095" indent="-342900" algn="just"/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Trabajo en equipo:</a:t>
            </a:r>
            <a:r>
              <a:rPr lang="es-CO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egún Duran (2018) Se define como la capacidad de realizar una actividad o tarea determinada, en compañía de otras personas, con la finalidad de alcanzar un propósito en común. </a:t>
            </a:r>
          </a:p>
          <a:p>
            <a:pPr marL="203195" indent="0" algn="just">
              <a:buFont typeface="Arial" panose="020B0604020202020204" pitchFamily="34" charset="0"/>
              <a:buNone/>
            </a:pPr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095" indent="-342900" algn="just"/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Liderazgo: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la capacidad o acción de influenciar e impactar sobre los comportamientos, pensamientos, intereses, aspiraciones, actitudes y valores de un grupo de personas (Estrada, 2015).</a:t>
            </a:r>
          </a:p>
          <a:p>
            <a:pPr marL="203195" indent="0">
              <a:buFont typeface="Arial" panose="020B0604020202020204" pitchFamily="34" charset="0"/>
              <a:buNone/>
            </a:pPr>
            <a:endParaRPr lang="es-CO" sz="2400" dirty="0"/>
          </a:p>
        </p:txBody>
      </p:sp>
      <p:grpSp>
        <p:nvGrpSpPr>
          <p:cNvPr id="10" name="Google Shape;1923;p86"/>
          <p:cNvGrpSpPr/>
          <p:nvPr/>
        </p:nvGrpSpPr>
        <p:grpSpPr>
          <a:xfrm>
            <a:off x="539201" y="2418022"/>
            <a:ext cx="2333486" cy="2597614"/>
            <a:chOff x="1322100" y="238125"/>
            <a:chExt cx="5036050" cy="5238100"/>
          </a:xfrm>
        </p:grpSpPr>
        <p:sp>
          <p:nvSpPr>
            <p:cNvPr id="11" name="Google Shape;1924;p86"/>
            <p:cNvSpPr/>
            <p:nvPr/>
          </p:nvSpPr>
          <p:spPr>
            <a:xfrm>
              <a:off x="1322100" y="4155650"/>
              <a:ext cx="2120925" cy="1049300"/>
            </a:xfrm>
            <a:custGeom>
              <a:avLst/>
              <a:gdLst/>
              <a:ahLst/>
              <a:cxnLst/>
              <a:rect l="l" t="t" r="r" b="b"/>
              <a:pathLst>
                <a:path w="84837" h="41972" extrusionOk="0">
                  <a:moveTo>
                    <a:pt x="31968" y="0"/>
                  </a:moveTo>
                  <a:cubicBezTo>
                    <a:pt x="30168" y="0"/>
                    <a:pt x="28284" y="409"/>
                    <a:pt x="26957" y="1175"/>
                  </a:cubicBezTo>
                  <a:lnTo>
                    <a:pt x="2167" y="15488"/>
                  </a:lnTo>
                  <a:cubicBezTo>
                    <a:pt x="1" y="16738"/>
                    <a:pt x="34" y="18707"/>
                    <a:pt x="2242" y="19885"/>
                  </a:cubicBezTo>
                  <a:lnTo>
                    <a:pt x="42101" y="41126"/>
                  </a:lnTo>
                  <a:cubicBezTo>
                    <a:pt x="43161" y="41692"/>
                    <a:pt x="44529" y="41972"/>
                    <a:pt x="45906" y="41972"/>
                  </a:cubicBezTo>
                  <a:cubicBezTo>
                    <a:pt x="47397" y="41972"/>
                    <a:pt x="48897" y="41643"/>
                    <a:pt x="50024" y="40992"/>
                  </a:cubicBezTo>
                  <a:lnTo>
                    <a:pt x="82668" y="22145"/>
                  </a:lnTo>
                  <a:cubicBezTo>
                    <a:pt x="84837" y="20893"/>
                    <a:pt x="84694" y="19164"/>
                    <a:pt x="82352" y="18283"/>
                  </a:cubicBezTo>
                  <a:lnTo>
                    <a:pt x="35123" y="506"/>
                  </a:lnTo>
                  <a:cubicBezTo>
                    <a:pt x="34214" y="164"/>
                    <a:pt x="33108" y="0"/>
                    <a:pt x="3196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925;p86"/>
            <p:cNvSpPr/>
            <p:nvPr/>
          </p:nvSpPr>
          <p:spPr>
            <a:xfrm>
              <a:off x="2585050" y="4744625"/>
              <a:ext cx="1390775" cy="731600"/>
            </a:xfrm>
            <a:custGeom>
              <a:avLst/>
              <a:gdLst/>
              <a:ahLst/>
              <a:cxnLst/>
              <a:rect l="l" t="t" r="r" b="b"/>
              <a:pathLst>
                <a:path w="55631" h="29264" extrusionOk="0">
                  <a:moveTo>
                    <a:pt x="27814" y="1"/>
                  </a:moveTo>
                  <a:cubicBezTo>
                    <a:pt x="21329" y="1"/>
                    <a:pt x="14843" y="1429"/>
                    <a:pt x="9896" y="4287"/>
                  </a:cubicBezTo>
                  <a:cubicBezTo>
                    <a:pt x="0" y="10000"/>
                    <a:pt x="0" y="19264"/>
                    <a:pt x="9897" y="24978"/>
                  </a:cubicBezTo>
                  <a:cubicBezTo>
                    <a:pt x="14845" y="27835"/>
                    <a:pt x="21331" y="29263"/>
                    <a:pt x="27816" y="29263"/>
                  </a:cubicBezTo>
                  <a:cubicBezTo>
                    <a:pt x="34301" y="29263"/>
                    <a:pt x="40787" y="27835"/>
                    <a:pt x="45735" y="24978"/>
                  </a:cubicBezTo>
                  <a:cubicBezTo>
                    <a:pt x="55631" y="19264"/>
                    <a:pt x="55630" y="10000"/>
                    <a:pt x="45734" y="4287"/>
                  </a:cubicBezTo>
                  <a:cubicBezTo>
                    <a:pt x="40785" y="1429"/>
                    <a:pt x="34299" y="1"/>
                    <a:pt x="2781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26;p86"/>
            <p:cNvSpPr/>
            <p:nvPr/>
          </p:nvSpPr>
          <p:spPr>
            <a:xfrm>
              <a:off x="3422025" y="3587425"/>
              <a:ext cx="2120900" cy="1049325"/>
            </a:xfrm>
            <a:custGeom>
              <a:avLst/>
              <a:gdLst/>
              <a:ahLst/>
              <a:cxnLst/>
              <a:rect l="l" t="t" r="r" b="b"/>
              <a:pathLst>
                <a:path w="84836" h="41973" extrusionOk="0">
                  <a:moveTo>
                    <a:pt x="31969" y="1"/>
                  </a:moveTo>
                  <a:cubicBezTo>
                    <a:pt x="30169" y="1"/>
                    <a:pt x="28284" y="410"/>
                    <a:pt x="26956" y="1177"/>
                  </a:cubicBezTo>
                  <a:lnTo>
                    <a:pt x="2167" y="15488"/>
                  </a:lnTo>
                  <a:cubicBezTo>
                    <a:pt x="0" y="16740"/>
                    <a:pt x="33" y="18709"/>
                    <a:pt x="2243" y="19885"/>
                  </a:cubicBezTo>
                  <a:lnTo>
                    <a:pt x="42101" y="41128"/>
                  </a:lnTo>
                  <a:cubicBezTo>
                    <a:pt x="43161" y="41692"/>
                    <a:pt x="44530" y="41972"/>
                    <a:pt x="45906" y="41972"/>
                  </a:cubicBezTo>
                  <a:cubicBezTo>
                    <a:pt x="47397" y="41972"/>
                    <a:pt x="48897" y="41644"/>
                    <a:pt x="50024" y="40994"/>
                  </a:cubicBezTo>
                  <a:lnTo>
                    <a:pt x="82669" y="22145"/>
                  </a:lnTo>
                  <a:cubicBezTo>
                    <a:pt x="84836" y="20894"/>
                    <a:pt x="84694" y="19164"/>
                    <a:pt x="82352" y="18283"/>
                  </a:cubicBezTo>
                  <a:lnTo>
                    <a:pt x="35122" y="506"/>
                  </a:lnTo>
                  <a:cubicBezTo>
                    <a:pt x="34214" y="165"/>
                    <a:pt x="33109" y="1"/>
                    <a:pt x="3196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27;p86"/>
            <p:cNvSpPr/>
            <p:nvPr/>
          </p:nvSpPr>
          <p:spPr>
            <a:xfrm>
              <a:off x="4671800" y="4098700"/>
              <a:ext cx="1686350" cy="887050"/>
            </a:xfrm>
            <a:custGeom>
              <a:avLst/>
              <a:gdLst/>
              <a:ahLst/>
              <a:cxnLst/>
              <a:rect l="l" t="t" r="r" b="b"/>
              <a:pathLst>
                <a:path w="67454" h="35482" extrusionOk="0">
                  <a:moveTo>
                    <a:pt x="33726" y="0"/>
                  </a:moveTo>
                  <a:cubicBezTo>
                    <a:pt x="25863" y="0"/>
                    <a:pt x="17999" y="1732"/>
                    <a:pt x="12000" y="5196"/>
                  </a:cubicBezTo>
                  <a:cubicBezTo>
                    <a:pt x="1" y="12125"/>
                    <a:pt x="1" y="23358"/>
                    <a:pt x="12001" y="30285"/>
                  </a:cubicBezTo>
                  <a:cubicBezTo>
                    <a:pt x="18001" y="33749"/>
                    <a:pt x="25864" y="35481"/>
                    <a:pt x="33728" y="35481"/>
                  </a:cubicBezTo>
                  <a:cubicBezTo>
                    <a:pt x="41591" y="35481"/>
                    <a:pt x="49455" y="33749"/>
                    <a:pt x="55455" y="30285"/>
                  </a:cubicBezTo>
                  <a:cubicBezTo>
                    <a:pt x="67454" y="23358"/>
                    <a:pt x="67454" y="12125"/>
                    <a:pt x="55454" y="5196"/>
                  </a:cubicBezTo>
                  <a:cubicBezTo>
                    <a:pt x="49453" y="1732"/>
                    <a:pt x="41590" y="0"/>
                    <a:pt x="3372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928;p86"/>
            <p:cNvSpPr/>
            <p:nvPr/>
          </p:nvSpPr>
          <p:spPr>
            <a:xfrm>
              <a:off x="5133625" y="3084150"/>
              <a:ext cx="249300" cy="1054275"/>
            </a:xfrm>
            <a:custGeom>
              <a:avLst/>
              <a:gdLst/>
              <a:ahLst/>
              <a:cxnLst/>
              <a:rect l="l" t="t" r="r" b="b"/>
              <a:pathLst>
                <a:path w="9972" h="42171" extrusionOk="0">
                  <a:moveTo>
                    <a:pt x="0" y="1"/>
                  </a:moveTo>
                  <a:lnTo>
                    <a:pt x="7699" y="41530"/>
                  </a:lnTo>
                  <a:lnTo>
                    <a:pt x="7705" y="41530"/>
                  </a:lnTo>
                  <a:cubicBezTo>
                    <a:pt x="7726" y="41674"/>
                    <a:pt x="7823" y="41817"/>
                    <a:pt x="8005" y="41935"/>
                  </a:cubicBezTo>
                  <a:cubicBezTo>
                    <a:pt x="8245" y="42090"/>
                    <a:pt x="8575" y="42170"/>
                    <a:pt x="8899" y="42170"/>
                  </a:cubicBezTo>
                  <a:cubicBezTo>
                    <a:pt x="9157" y="42170"/>
                    <a:pt x="9411" y="42120"/>
                    <a:pt x="9613" y="42016"/>
                  </a:cubicBezTo>
                  <a:cubicBezTo>
                    <a:pt x="9856" y="41892"/>
                    <a:pt x="9972" y="41717"/>
                    <a:pt x="9966" y="41537"/>
                  </a:cubicBezTo>
                  <a:lnTo>
                    <a:pt x="9966" y="41537"/>
                  </a:lnTo>
                  <a:lnTo>
                    <a:pt x="9972" y="41538"/>
                  </a:lnTo>
                  <a:lnTo>
                    <a:pt x="4512" y="23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929;p86"/>
            <p:cNvSpPr/>
            <p:nvPr/>
          </p:nvSpPr>
          <p:spPr>
            <a:xfrm>
              <a:off x="5133625" y="3084150"/>
              <a:ext cx="133075" cy="215825"/>
            </a:xfrm>
            <a:custGeom>
              <a:avLst/>
              <a:gdLst/>
              <a:ahLst/>
              <a:cxnLst/>
              <a:rect l="l" t="t" r="r" b="b"/>
              <a:pathLst>
                <a:path w="5323" h="8633" extrusionOk="0">
                  <a:moveTo>
                    <a:pt x="0" y="1"/>
                  </a:moveTo>
                  <a:lnTo>
                    <a:pt x="1600" y="8633"/>
                  </a:lnTo>
                  <a:cubicBezTo>
                    <a:pt x="2684" y="8226"/>
                    <a:pt x="3230" y="7979"/>
                    <a:pt x="4364" y="7295"/>
                  </a:cubicBezTo>
                  <a:cubicBezTo>
                    <a:pt x="4852" y="7000"/>
                    <a:pt x="5272" y="6580"/>
                    <a:pt x="5323" y="6355"/>
                  </a:cubicBezTo>
                  <a:lnTo>
                    <a:pt x="4513" y="23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930;p86"/>
            <p:cNvSpPr/>
            <p:nvPr/>
          </p:nvSpPr>
          <p:spPr>
            <a:xfrm>
              <a:off x="3555475" y="2979725"/>
              <a:ext cx="277400" cy="1062500"/>
            </a:xfrm>
            <a:custGeom>
              <a:avLst/>
              <a:gdLst/>
              <a:ahLst/>
              <a:cxnLst/>
              <a:rect l="l" t="t" r="r" b="b"/>
              <a:pathLst>
                <a:path w="11096" h="42500" extrusionOk="0">
                  <a:moveTo>
                    <a:pt x="6578" y="1"/>
                  </a:moveTo>
                  <a:lnTo>
                    <a:pt x="10" y="41811"/>
                  </a:lnTo>
                  <a:lnTo>
                    <a:pt x="16" y="41811"/>
                  </a:lnTo>
                  <a:cubicBezTo>
                    <a:pt x="1" y="41990"/>
                    <a:pt x="108" y="42172"/>
                    <a:pt x="344" y="42308"/>
                  </a:cubicBezTo>
                  <a:cubicBezTo>
                    <a:pt x="566" y="42436"/>
                    <a:pt x="858" y="42500"/>
                    <a:pt x="1149" y="42500"/>
                  </a:cubicBezTo>
                  <a:cubicBezTo>
                    <a:pt x="1440" y="42500"/>
                    <a:pt x="1731" y="42436"/>
                    <a:pt x="1953" y="42308"/>
                  </a:cubicBezTo>
                  <a:cubicBezTo>
                    <a:pt x="2142" y="42198"/>
                    <a:pt x="2246" y="42061"/>
                    <a:pt x="2275" y="41918"/>
                  </a:cubicBezTo>
                  <a:lnTo>
                    <a:pt x="2279" y="41918"/>
                  </a:lnTo>
                  <a:lnTo>
                    <a:pt x="110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931;p86"/>
            <p:cNvSpPr/>
            <p:nvPr/>
          </p:nvSpPr>
          <p:spPr>
            <a:xfrm>
              <a:off x="3672600" y="2979725"/>
              <a:ext cx="160275" cy="354925"/>
            </a:xfrm>
            <a:custGeom>
              <a:avLst/>
              <a:gdLst/>
              <a:ahLst/>
              <a:cxnLst/>
              <a:rect l="l" t="t" r="r" b="b"/>
              <a:pathLst>
                <a:path w="6411" h="14197" extrusionOk="0">
                  <a:moveTo>
                    <a:pt x="1893" y="1"/>
                  </a:moveTo>
                  <a:lnTo>
                    <a:pt x="1" y="12039"/>
                  </a:lnTo>
                  <a:cubicBezTo>
                    <a:pt x="820" y="12748"/>
                    <a:pt x="2396" y="13726"/>
                    <a:pt x="3416" y="14196"/>
                  </a:cubicBezTo>
                  <a:lnTo>
                    <a:pt x="64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32;p86"/>
            <p:cNvSpPr/>
            <p:nvPr/>
          </p:nvSpPr>
          <p:spPr>
            <a:xfrm>
              <a:off x="4410800" y="3450950"/>
              <a:ext cx="217475" cy="1073650"/>
            </a:xfrm>
            <a:custGeom>
              <a:avLst/>
              <a:gdLst/>
              <a:ahLst/>
              <a:cxnLst/>
              <a:rect l="l" t="t" r="r" b="b"/>
              <a:pathLst>
                <a:path w="8699" h="42946" extrusionOk="0">
                  <a:moveTo>
                    <a:pt x="1" y="1"/>
                  </a:moveTo>
                  <a:lnTo>
                    <a:pt x="6425" y="42305"/>
                  </a:lnTo>
                  <a:lnTo>
                    <a:pt x="6430" y="42305"/>
                  </a:lnTo>
                  <a:cubicBezTo>
                    <a:pt x="6452" y="42449"/>
                    <a:pt x="6548" y="42592"/>
                    <a:pt x="6730" y="42710"/>
                  </a:cubicBezTo>
                  <a:cubicBezTo>
                    <a:pt x="6971" y="42865"/>
                    <a:pt x="7301" y="42945"/>
                    <a:pt x="7625" y="42945"/>
                  </a:cubicBezTo>
                  <a:cubicBezTo>
                    <a:pt x="7883" y="42945"/>
                    <a:pt x="8137" y="42895"/>
                    <a:pt x="8339" y="42791"/>
                  </a:cubicBezTo>
                  <a:cubicBezTo>
                    <a:pt x="8582" y="42667"/>
                    <a:pt x="8698" y="42492"/>
                    <a:pt x="8693" y="42312"/>
                  </a:cubicBezTo>
                  <a:lnTo>
                    <a:pt x="8697" y="42312"/>
                  </a:lnTo>
                  <a:lnTo>
                    <a:pt x="4514" y="2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933;p86"/>
            <p:cNvSpPr/>
            <p:nvPr/>
          </p:nvSpPr>
          <p:spPr>
            <a:xfrm>
              <a:off x="4410800" y="3450950"/>
              <a:ext cx="129900" cy="188700"/>
            </a:xfrm>
            <a:custGeom>
              <a:avLst/>
              <a:gdLst/>
              <a:ahLst/>
              <a:cxnLst/>
              <a:rect l="l" t="t" r="r" b="b"/>
              <a:pathLst>
                <a:path w="5196" h="7548" extrusionOk="0">
                  <a:moveTo>
                    <a:pt x="1" y="1"/>
                  </a:moveTo>
                  <a:lnTo>
                    <a:pt x="1124" y="7394"/>
                  </a:lnTo>
                  <a:cubicBezTo>
                    <a:pt x="1471" y="7500"/>
                    <a:pt x="1906" y="7547"/>
                    <a:pt x="2382" y="7547"/>
                  </a:cubicBezTo>
                  <a:cubicBezTo>
                    <a:pt x="3286" y="7547"/>
                    <a:pt x="4335" y="7375"/>
                    <a:pt x="5196" y="7098"/>
                  </a:cubicBezTo>
                  <a:lnTo>
                    <a:pt x="4514" y="2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934;p86"/>
            <p:cNvSpPr/>
            <p:nvPr/>
          </p:nvSpPr>
          <p:spPr>
            <a:xfrm>
              <a:off x="4171950" y="2621275"/>
              <a:ext cx="277400" cy="1062525"/>
            </a:xfrm>
            <a:custGeom>
              <a:avLst/>
              <a:gdLst/>
              <a:ahLst/>
              <a:cxnLst/>
              <a:rect l="l" t="t" r="r" b="b"/>
              <a:pathLst>
                <a:path w="11096" h="42501" extrusionOk="0">
                  <a:moveTo>
                    <a:pt x="6578" y="0"/>
                  </a:moveTo>
                  <a:lnTo>
                    <a:pt x="10" y="41812"/>
                  </a:lnTo>
                  <a:lnTo>
                    <a:pt x="16" y="41812"/>
                  </a:lnTo>
                  <a:cubicBezTo>
                    <a:pt x="1" y="41990"/>
                    <a:pt x="108" y="42172"/>
                    <a:pt x="344" y="42307"/>
                  </a:cubicBezTo>
                  <a:cubicBezTo>
                    <a:pt x="566" y="42436"/>
                    <a:pt x="858" y="42500"/>
                    <a:pt x="1149" y="42500"/>
                  </a:cubicBezTo>
                  <a:cubicBezTo>
                    <a:pt x="1441" y="42500"/>
                    <a:pt x="1732" y="42436"/>
                    <a:pt x="1955" y="42307"/>
                  </a:cubicBezTo>
                  <a:cubicBezTo>
                    <a:pt x="2142" y="42199"/>
                    <a:pt x="2246" y="42061"/>
                    <a:pt x="2275" y="41919"/>
                  </a:cubicBezTo>
                  <a:lnTo>
                    <a:pt x="2280" y="41919"/>
                  </a:lnTo>
                  <a:lnTo>
                    <a:pt x="110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935;p86"/>
            <p:cNvSpPr/>
            <p:nvPr/>
          </p:nvSpPr>
          <p:spPr>
            <a:xfrm>
              <a:off x="4189100" y="2649800"/>
              <a:ext cx="250925" cy="939125"/>
            </a:xfrm>
            <a:custGeom>
              <a:avLst/>
              <a:gdLst/>
              <a:ahLst/>
              <a:cxnLst/>
              <a:rect l="l" t="t" r="r" b="b"/>
              <a:pathLst>
                <a:path w="10037" h="37565" extrusionOk="0">
                  <a:moveTo>
                    <a:pt x="5732" y="0"/>
                  </a:moveTo>
                  <a:lnTo>
                    <a:pt x="0" y="36366"/>
                  </a:lnTo>
                  <a:cubicBezTo>
                    <a:pt x="825" y="36812"/>
                    <a:pt x="1422" y="37141"/>
                    <a:pt x="2249" y="37564"/>
                  </a:cubicBezTo>
                  <a:lnTo>
                    <a:pt x="10037" y="851"/>
                  </a:lnTo>
                  <a:cubicBezTo>
                    <a:pt x="8821" y="567"/>
                    <a:pt x="7592" y="302"/>
                    <a:pt x="6340" y="67"/>
                  </a:cubicBezTo>
                  <a:cubicBezTo>
                    <a:pt x="6161" y="33"/>
                    <a:pt x="5952" y="12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936;p86"/>
            <p:cNvSpPr/>
            <p:nvPr/>
          </p:nvSpPr>
          <p:spPr>
            <a:xfrm>
              <a:off x="3488825" y="1604700"/>
              <a:ext cx="1806625" cy="1956350"/>
            </a:xfrm>
            <a:custGeom>
              <a:avLst/>
              <a:gdLst/>
              <a:ahLst/>
              <a:cxnLst/>
              <a:rect l="l" t="t" r="r" b="b"/>
              <a:pathLst>
                <a:path w="72265" h="78254" extrusionOk="0">
                  <a:moveTo>
                    <a:pt x="22068" y="1"/>
                  </a:moveTo>
                  <a:cubicBezTo>
                    <a:pt x="21102" y="1"/>
                    <a:pt x="20075" y="198"/>
                    <a:pt x="18990" y="544"/>
                  </a:cubicBezTo>
                  <a:cubicBezTo>
                    <a:pt x="18883" y="574"/>
                    <a:pt x="18770" y="611"/>
                    <a:pt x="18658" y="651"/>
                  </a:cubicBezTo>
                  <a:cubicBezTo>
                    <a:pt x="18331" y="768"/>
                    <a:pt x="17994" y="892"/>
                    <a:pt x="17657" y="1024"/>
                  </a:cubicBezTo>
                  <a:lnTo>
                    <a:pt x="17651" y="1024"/>
                  </a:lnTo>
                  <a:cubicBezTo>
                    <a:pt x="17202" y="1208"/>
                    <a:pt x="16737" y="1413"/>
                    <a:pt x="16267" y="1627"/>
                  </a:cubicBezTo>
                  <a:cubicBezTo>
                    <a:pt x="14611" y="2389"/>
                    <a:pt x="12828" y="3365"/>
                    <a:pt x="10926" y="4407"/>
                  </a:cubicBezTo>
                  <a:cubicBezTo>
                    <a:pt x="10701" y="4529"/>
                    <a:pt x="10477" y="4658"/>
                    <a:pt x="10252" y="4786"/>
                  </a:cubicBezTo>
                  <a:cubicBezTo>
                    <a:pt x="9982" y="4939"/>
                    <a:pt x="9716" y="5097"/>
                    <a:pt x="9450" y="5261"/>
                  </a:cubicBezTo>
                  <a:cubicBezTo>
                    <a:pt x="9281" y="5363"/>
                    <a:pt x="9112" y="5470"/>
                    <a:pt x="8943" y="5577"/>
                  </a:cubicBezTo>
                  <a:cubicBezTo>
                    <a:pt x="8520" y="5848"/>
                    <a:pt x="8106" y="6129"/>
                    <a:pt x="7702" y="6431"/>
                  </a:cubicBezTo>
                  <a:cubicBezTo>
                    <a:pt x="7503" y="6579"/>
                    <a:pt x="7304" y="6732"/>
                    <a:pt x="7104" y="6891"/>
                  </a:cubicBezTo>
                  <a:cubicBezTo>
                    <a:pt x="6910" y="7049"/>
                    <a:pt x="6715" y="7207"/>
                    <a:pt x="6526" y="7371"/>
                  </a:cubicBezTo>
                  <a:cubicBezTo>
                    <a:pt x="6240" y="7617"/>
                    <a:pt x="5964" y="7872"/>
                    <a:pt x="5698" y="8148"/>
                  </a:cubicBezTo>
                  <a:cubicBezTo>
                    <a:pt x="5515" y="8316"/>
                    <a:pt x="5341" y="8506"/>
                    <a:pt x="5173" y="8695"/>
                  </a:cubicBezTo>
                  <a:cubicBezTo>
                    <a:pt x="4821" y="9074"/>
                    <a:pt x="4492" y="9473"/>
                    <a:pt x="4186" y="9890"/>
                  </a:cubicBezTo>
                  <a:cubicBezTo>
                    <a:pt x="4181" y="9896"/>
                    <a:pt x="4181" y="9901"/>
                    <a:pt x="4175" y="9905"/>
                  </a:cubicBezTo>
                  <a:cubicBezTo>
                    <a:pt x="4099" y="10008"/>
                    <a:pt x="4022" y="10116"/>
                    <a:pt x="3951" y="10217"/>
                  </a:cubicBezTo>
                  <a:cubicBezTo>
                    <a:pt x="3793" y="10443"/>
                    <a:pt x="3645" y="10672"/>
                    <a:pt x="3497" y="10907"/>
                  </a:cubicBezTo>
                  <a:cubicBezTo>
                    <a:pt x="3282" y="11250"/>
                    <a:pt x="3077" y="11607"/>
                    <a:pt x="2883" y="11980"/>
                  </a:cubicBezTo>
                  <a:cubicBezTo>
                    <a:pt x="2816" y="12108"/>
                    <a:pt x="2750" y="12236"/>
                    <a:pt x="2689" y="12363"/>
                  </a:cubicBezTo>
                  <a:cubicBezTo>
                    <a:pt x="2623" y="12491"/>
                    <a:pt x="2561" y="12624"/>
                    <a:pt x="2499" y="12757"/>
                  </a:cubicBezTo>
                  <a:cubicBezTo>
                    <a:pt x="2438" y="12895"/>
                    <a:pt x="2382" y="13028"/>
                    <a:pt x="2321" y="13167"/>
                  </a:cubicBezTo>
                  <a:cubicBezTo>
                    <a:pt x="1416" y="15277"/>
                    <a:pt x="793" y="17863"/>
                    <a:pt x="517" y="21097"/>
                  </a:cubicBezTo>
                  <a:cubicBezTo>
                    <a:pt x="1" y="27178"/>
                    <a:pt x="492" y="38798"/>
                    <a:pt x="1728" y="47604"/>
                  </a:cubicBezTo>
                  <a:lnTo>
                    <a:pt x="1723" y="47599"/>
                  </a:lnTo>
                  <a:lnTo>
                    <a:pt x="1723" y="47599"/>
                  </a:lnTo>
                  <a:cubicBezTo>
                    <a:pt x="3512" y="62310"/>
                    <a:pt x="5705" y="62336"/>
                    <a:pt x="8893" y="64799"/>
                  </a:cubicBezTo>
                  <a:cubicBezTo>
                    <a:pt x="14375" y="69035"/>
                    <a:pt x="26727" y="74989"/>
                    <a:pt x="31934" y="77039"/>
                  </a:cubicBezTo>
                  <a:cubicBezTo>
                    <a:pt x="34122" y="77900"/>
                    <a:pt x="36217" y="78254"/>
                    <a:pt x="38216" y="78254"/>
                  </a:cubicBezTo>
                  <a:cubicBezTo>
                    <a:pt x="44844" y="78254"/>
                    <a:pt x="50423" y="74367"/>
                    <a:pt x="54844" y="72184"/>
                  </a:cubicBezTo>
                  <a:cubicBezTo>
                    <a:pt x="60593" y="69347"/>
                    <a:pt x="67660" y="64917"/>
                    <a:pt x="70083" y="63160"/>
                  </a:cubicBezTo>
                  <a:cubicBezTo>
                    <a:pt x="71519" y="62112"/>
                    <a:pt x="72264" y="61053"/>
                    <a:pt x="72249" y="59940"/>
                  </a:cubicBezTo>
                  <a:cubicBezTo>
                    <a:pt x="72245" y="59501"/>
                    <a:pt x="72255" y="57691"/>
                    <a:pt x="72255" y="57226"/>
                  </a:cubicBezTo>
                  <a:cubicBezTo>
                    <a:pt x="72249" y="55805"/>
                    <a:pt x="71003" y="54282"/>
                    <a:pt x="68361" y="52571"/>
                  </a:cubicBezTo>
                  <a:cubicBezTo>
                    <a:pt x="63486" y="49407"/>
                    <a:pt x="49286" y="41482"/>
                    <a:pt x="42458" y="37700"/>
                  </a:cubicBezTo>
                  <a:cubicBezTo>
                    <a:pt x="42452" y="37671"/>
                    <a:pt x="42430" y="37649"/>
                    <a:pt x="42401" y="37644"/>
                  </a:cubicBezTo>
                  <a:cubicBezTo>
                    <a:pt x="37148" y="34455"/>
                    <a:pt x="35553" y="20846"/>
                    <a:pt x="31915" y="9312"/>
                  </a:cubicBezTo>
                  <a:cubicBezTo>
                    <a:pt x="31837" y="9068"/>
                    <a:pt x="31761" y="8828"/>
                    <a:pt x="31680" y="8597"/>
                  </a:cubicBezTo>
                  <a:cubicBezTo>
                    <a:pt x="31619" y="8414"/>
                    <a:pt x="31552" y="8234"/>
                    <a:pt x="31490" y="8061"/>
                  </a:cubicBezTo>
                  <a:cubicBezTo>
                    <a:pt x="31260" y="7432"/>
                    <a:pt x="31026" y="6861"/>
                    <a:pt x="30775" y="6334"/>
                  </a:cubicBezTo>
                  <a:cubicBezTo>
                    <a:pt x="30719" y="6211"/>
                    <a:pt x="30663" y="6094"/>
                    <a:pt x="30606" y="5981"/>
                  </a:cubicBezTo>
                  <a:cubicBezTo>
                    <a:pt x="30382" y="5517"/>
                    <a:pt x="30129" y="5065"/>
                    <a:pt x="29850" y="4632"/>
                  </a:cubicBezTo>
                  <a:cubicBezTo>
                    <a:pt x="29784" y="4525"/>
                    <a:pt x="29712" y="4422"/>
                    <a:pt x="29645" y="4326"/>
                  </a:cubicBezTo>
                  <a:cubicBezTo>
                    <a:pt x="29518" y="4136"/>
                    <a:pt x="29385" y="3963"/>
                    <a:pt x="29252" y="3794"/>
                  </a:cubicBezTo>
                  <a:cubicBezTo>
                    <a:pt x="29176" y="3701"/>
                    <a:pt x="29105" y="3615"/>
                    <a:pt x="29028" y="3528"/>
                  </a:cubicBezTo>
                  <a:cubicBezTo>
                    <a:pt x="28911" y="3386"/>
                    <a:pt x="28786" y="3252"/>
                    <a:pt x="28654" y="3124"/>
                  </a:cubicBezTo>
                  <a:cubicBezTo>
                    <a:pt x="28556" y="3020"/>
                    <a:pt x="28452" y="2922"/>
                    <a:pt x="28342" y="2828"/>
                  </a:cubicBezTo>
                  <a:cubicBezTo>
                    <a:pt x="28026" y="2546"/>
                    <a:pt x="27699" y="2307"/>
                    <a:pt x="27361" y="2113"/>
                  </a:cubicBezTo>
                  <a:cubicBezTo>
                    <a:pt x="27300" y="2077"/>
                    <a:pt x="27213" y="2031"/>
                    <a:pt x="27111" y="1969"/>
                  </a:cubicBezTo>
                  <a:cubicBezTo>
                    <a:pt x="27104" y="1961"/>
                    <a:pt x="27092" y="1954"/>
                    <a:pt x="27080" y="1954"/>
                  </a:cubicBezTo>
                  <a:cubicBezTo>
                    <a:pt x="27054" y="1938"/>
                    <a:pt x="27034" y="1929"/>
                    <a:pt x="27014" y="1918"/>
                  </a:cubicBezTo>
                  <a:cubicBezTo>
                    <a:pt x="26977" y="1898"/>
                    <a:pt x="26942" y="1872"/>
                    <a:pt x="26901" y="1853"/>
                  </a:cubicBezTo>
                  <a:cubicBezTo>
                    <a:pt x="26584" y="1673"/>
                    <a:pt x="26180" y="1443"/>
                    <a:pt x="25818" y="1243"/>
                  </a:cubicBezTo>
                  <a:cubicBezTo>
                    <a:pt x="25715" y="1188"/>
                    <a:pt x="25618" y="1132"/>
                    <a:pt x="25526" y="1080"/>
                  </a:cubicBezTo>
                  <a:cubicBezTo>
                    <a:pt x="25480" y="1055"/>
                    <a:pt x="25434" y="1029"/>
                    <a:pt x="25393" y="1003"/>
                  </a:cubicBezTo>
                  <a:cubicBezTo>
                    <a:pt x="25225" y="907"/>
                    <a:pt x="25087" y="829"/>
                    <a:pt x="25010" y="784"/>
                  </a:cubicBezTo>
                  <a:cubicBezTo>
                    <a:pt x="24679" y="582"/>
                    <a:pt x="24326" y="419"/>
                    <a:pt x="23957" y="299"/>
                  </a:cubicBezTo>
                  <a:cubicBezTo>
                    <a:pt x="23835" y="258"/>
                    <a:pt x="23712" y="221"/>
                    <a:pt x="23589" y="186"/>
                  </a:cubicBezTo>
                  <a:cubicBezTo>
                    <a:pt x="23451" y="151"/>
                    <a:pt x="23314" y="119"/>
                    <a:pt x="23170" y="94"/>
                  </a:cubicBezTo>
                  <a:cubicBezTo>
                    <a:pt x="22812" y="31"/>
                    <a:pt x="22445" y="1"/>
                    <a:pt x="220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937;p86"/>
            <p:cNvSpPr/>
            <p:nvPr/>
          </p:nvSpPr>
          <p:spPr>
            <a:xfrm>
              <a:off x="3488825" y="1604700"/>
              <a:ext cx="1806625" cy="1956350"/>
            </a:xfrm>
            <a:custGeom>
              <a:avLst/>
              <a:gdLst/>
              <a:ahLst/>
              <a:cxnLst/>
              <a:rect l="l" t="t" r="r" b="b"/>
              <a:pathLst>
                <a:path w="72265" h="78254" extrusionOk="0">
                  <a:moveTo>
                    <a:pt x="22068" y="1"/>
                  </a:moveTo>
                  <a:cubicBezTo>
                    <a:pt x="21102" y="1"/>
                    <a:pt x="20075" y="198"/>
                    <a:pt x="18990" y="544"/>
                  </a:cubicBezTo>
                  <a:cubicBezTo>
                    <a:pt x="18883" y="574"/>
                    <a:pt x="18770" y="611"/>
                    <a:pt x="18658" y="651"/>
                  </a:cubicBezTo>
                  <a:cubicBezTo>
                    <a:pt x="18331" y="768"/>
                    <a:pt x="17994" y="892"/>
                    <a:pt x="17657" y="1024"/>
                  </a:cubicBezTo>
                  <a:lnTo>
                    <a:pt x="17651" y="1024"/>
                  </a:lnTo>
                  <a:cubicBezTo>
                    <a:pt x="17202" y="1208"/>
                    <a:pt x="16737" y="1413"/>
                    <a:pt x="16267" y="1627"/>
                  </a:cubicBezTo>
                  <a:cubicBezTo>
                    <a:pt x="14611" y="2389"/>
                    <a:pt x="12828" y="3365"/>
                    <a:pt x="10926" y="4407"/>
                  </a:cubicBezTo>
                  <a:cubicBezTo>
                    <a:pt x="10701" y="4529"/>
                    <a:pt x="10477" y="4658"/>
                    <a:pt x="10252" y="4786"/>
                  </a:cubicBezTo>
                  <a:cubicBezTo>
                    <a:pt x="9982" y="4939"/>
                    <a:pt x="9716" y="5097"/>
                    <a:pt x="9450" y="5261"/>
                  </a:cubicBezTo>
                  <a:cubicBezTo>
                    <a:pt x="9281" y="5363"/>
                    <a:pt x="9112" y="5470"/>
                    <a:pt x="8943" y="5577"/>
                  </a:cubicBezTo>
                  <a:cubicBezTo>
                    <a:pt x="8520" y="5848"/>
                    <a:pt x="8106" y="6129"/>
                    <a:pt x="7702" y="6431"/>
                  </a:cubicBezTo>
                  <a:cubicBezTo>
                    <a:pt x="7503" y="6579"/>
                    <a:pt x="7304" y="6732"/>
                    <a:pt x="7104" y="6891"/>
                  </a:cubicBezTo>
                  <a:cubicBezTo>
                    <a:pt x="6910" y="7049"/>
                    <a:pt x="6715" y="7207"/>
                    <a:pt x="6526" y="7371"/>
                  </a:cubicBezTo>
                  <a:cubicBezTo>
                    <a:pt x="6240" y="7617"/>
                    <a:pt x="5964" y="7872"/>
                    <a:pt x="5698" y="8148"/>
                  </a:cubicBezTo>
                  <a:cubicBezTo>
                    <a:pt x="5515" y="8316"/>
                    <a:pt x="5341" y="8506"/>
                    <a:pt x="5173" y="8695"/>
                  </a:cubicBezTo>
                  <a:cubicBezTo>
                    <a:pt x="4821" y="9074"/>
                    <a:pt x="4492" y="9473"/>
                    <a:pt x="4186" y="9890"/>
                  </a:cubicBezTo>
                  <a:cubicBezTo>
                    <a:pt x="4181" y="9896"/>
                    <a:pt x="4181" y="9901"/>
                    <a:pt x="4175" y="9905"/>
                  </a:cubicBezTo>
                  <a:cubicBezTo>
                    <a:pt x="4099" y="10008"/>
                    <a:pt x="4022" y="10116"/>
                    <a:pt x="3951" y="10217"/>
                  </a:cubicBezTo>
                  <a:cubicBezTo>
                    <a:pt x="3793" y="10443"/>
                    <a:pt x="3645" y="10672"/>
                    <a:pt x="3497" y="10907"/>
                  </a:cubicBezTo>
                  <a:cubicBezTo>
                    <a:pt x="3282" y="11250"/>
                    <a:pt x="3077" y="11607"/>
                    <a:pt x="2883" y="11980"/>
                  </a:cubicBezTo>
                  <a:cubicBezTo>
                    <a:pt x="2816" y="12108"/>
                    <a:pt x="2750" y="12236"/>
                    <a:pt x="2689" y="12363"/>
                  </a:cubicBezTo>
                  <a:cubicBezTo>
                    <a:pt x="2623" y="12491"/>
                    <a:pt x="2561" y="12624"/>
                    <a:pt x="2499" y="12757"/>
                  </a:cubicBezTo>
                  <a:cubicBezTo>
                    <a:pt x="2438" y="12895"/>
                    <a:pt x="2382" y="13028"/>
                    <a:pt x="2321" y="13167"/>
                  </a:cubicBezTo>
                  <a:cubicBezTo>
                    <a:pt x="1416" y="15277"/>
                    <a:pt x="793" y="17863"/>
                    <a:pt x="517" y="21097"/>
                  </a:cubicBezTo>
                  <a:cubicBezTo>
                    <a:pt x="1" y="27178"/>
                    <a:pt x="492" y="38798"/>
                    <a:pt x="1728" y="47604"/>
                  </a:cubicBezTo>
                  <a:lnTo>
                    <a:pt x="1723" y="47599"/>
                  </a:lnTo>
                  <a:lnTo>
                    <a:pt x="1723" y="47599"/>
                  </a:lnTo>
                  <a:cubicBezTo>
                    <a:pt x="3512" y="62310"/>
                    <a:pt x="5705" y="62336"/>
                    <a:pt x="8893" y="64799"/>
                  </a:cubicBezTo>
                  <a:cubicBezTo>
                    <a:pt x="14375" y="69035"/>
                    <a:pt x="26727" y="74989"/>
                    <a:pt x="31934" y="77039"/>
                  </a:cubicBezTo>
                  <a:cubicBezTo>
                    <a:pt x="34122" y="77900"/>
                    <a:pt x="36217" y="78254"/>
                    <a:pt x="38216" y="78254"/>
                  </a:cubicBezTo>
                  <a:cubicBezTo>
                    <a:pt x="44844" y="78254"/>
                    <a:pt x="50423" y="74367"/>
                    <a:pt x="54844" y="72184"/>
                  </a:cubicBezTo>
                  <a:cubicBezTo>
                    <a:pt x="60593" y="69347"/>
                    <a:pt x="67660" y="64917"/>
                    <a:pt x="70083" y="63160"/>
                  </a:cubicBezTo>
                  <a:cubicBezTo>
                    <a:pt x="71519" y="62112"/>
                    <a:pt x="72264" y="61053"/>
                    <a:pt x="72249" y="59940"/>
                  </a:cubicBezTo>
                  <a:cubicBezTo>
                    <a:pt x="72245" y="59501"/>
                    <a:pt x="72255" y="57691"/>
                    <a:pt x="72255" y="57226"/>
                  </a:cubicBezTo>
                  <a:cubicBezTo>
                    <a:pt x="72249" y="55805"/>
                    <a:pt x="71003" y="54282"/>
                    <a:pt x="68361" y="52571"/>
                  </a:cubicBezTo>
                  <a:cubicBezTo>
                    <a:pt x="63486" y="49407"/>
                    <a:pt x="49286" y="41482"/>
                    <a:pt x="42458" y="37700"/>
                  </a:cubicBezTo>
                  <a:cubicBezTo>
                    <a:pt x="42452" y="37671"/>
                    <a:pt x="42430" y="37649"/>
                    <a:pt x="42401" y="37644"/>
                  </a:cubicBezTo>
                  <a:cubicBezTo>
                    <a:pt x="37148" y="34455"/>
                    <a:pt x="35553" y="20846"/>
                    <a:pt x="31915" y="9312"/>
                  </a:cubicBezTo>
                  <a:cubicBezTo>
                    <a:pt x="31837" y="9068"/>
                    <a:pt x="31761" y="8828"/>
                    <a:pt x="31680" y="8597"/>
                  </a:cubicBezTo>
                  <a:cubicBezTo>
                    <a:pt x="31619" y="8414"/>
                    <a:pt x="31552" y="8234"/>
                    <a:pt x="31490" y="8061"/>
                  </a:cubicBezTo>
                  <a:cubicBezTo>
                    <a:pt x="31260" y="7432"/>
                    <a:pt x="31026" y="6861"/>
                    <a:pt x="30775" y="6334"/>
                  </a:cubicBezTo>
                  <a:cubicBezTo>
                    <a:pt x="30719" y="6211"/>
                    <a:pt x="30663" y="6094"/>
                    <a:pt x="30606" y="5981"/>
                  </a:cubicBezTo>
                  <a:cubicBezTo>
                    <a:pt x="30382" y="5517"/>
                    <a:pt x="30129" y="5065"/>
                    <a:pt x="29850" y="4632"/>
                  </a:cubicBezTo>
                  <a:cubicBezTo>
                    <a:pt x="29784" y="4525"/>
                    <a:pt x="29712" y="4422"/>
                    <a:pt x="29645" y="4326"/>
                  </a:cubicBezTo>
                  <a:cubicBezTo>
                    <a:pt x="29518" y="4136"/>
                    <a:pt x="29385" y="3963"/>
                    <a:pt x="29252" y="3794"/>
                  </a:cubicBezTo>
                  <a:cubicBezTo>
                    <a:pt x="29176" y="3701"/>
                    <a:pt x="29105" y="3615"/>
                    <a:pt x="29028" y="3528"/>
                  </a:cubicBezTo>
                  <a:cubicBezTo>
                    <a:pt x="28911" y="3386"/>
                    <a:pt x="28786" y="3252"/>
                    <a:pt x="28654" y="3124"/>
                  </a:cubicBezTo>
                  <a:cubicBezTo>
                    <a:pt x="28556" y="3020"/>
                    <a:pt x="28452" y="2922"/>
                    <a:pt x="28342" y="2828"/>
                  </a:cubicBezTo>
                  <a:cubicBezTo>
                    <a:pt x="28026" y="2546"/>
                    <a:pt x="27699" y="2307"/>
                    <a:pt x="27361" y="2113"/>
                  </a:cubicBezTo>
                  <a:cubicBezTo>
                    <a:pt x="27300" y="2077"/>
                    <a:pt x="27213" y="2031"/>
                    <a:pt x="27111" y="1969"/>
                  </a:cubicBezTo>
                  <a:cubicBezTo>
                    <a:pt x="27104" y="1961"/>
                    <a:pt x="27092" y="1954"/>
                    <a:pt x="27080" y="1954"/>
                  </a:cubicBezTo>
                  <a:cubicBezTo>
                    <a:pt x="27054" y="1938"/>
                    <a:pt x="27034" y="1929"/>
                    <a:pt x="27014" y="1918"/>
                  </a:cubicBezTo>
                  <a:cubicBezTo>
                    <a:pt x="26977" y="1898"/>
                    <a:pt x="26942" y="1872"/>
                    <a:pt x="26901" y="1853"/>
                  </a:cubicBezTo>
                  <a:cubicBezTo>
                    <a:pt x="26584" y="1673"/>
                    <a:pt x="26180" y="1443"/>
                    <a:pt x="25818" y="1243"/>
                  </a:cubicBezTo>
                  <a:cubicBezTo>
                    <a:pt x="25715" y="1188"/>
                    <a:pt x="25618" y="1132"/>
                    <a:pt x="25526" y="1080"/>
                  </a:cubicBezTo>
                  <a:cubicBezTo>
                    <a:pt x="25480" y="1055"/>
                    <a:pt x="25434" y="1029"/>
                    <a:pt x="25393" y="1003"/>
                  </a:cubicBezTo>
                  <a:cubicBezTo>
                    <a:pt x="25225" y="907"/>
                    <a:pt x="25087" y="829"/>
                    <a:pt x="25010" y="784"/>
                  </a:cubicBezTo>
                  <a:cubicBezTo>
                    <a:pt x="24679" y="582"/>
                    <a:pt x="24326" y="419"/>
                    <a:pt x="23957" y="299"/>
                  </a:cubicBezTo>
                  <a:cubicBezTo>
                    <a:pt x="23835" y="258"/>
                    <a:pt x="23712" y="221"/>
                    <a:pt x="23589" y="186"/>
                  </a:cubicBezTo>
                  <a:cubicBezTo>
                    <a:pt x="23451" y="151"/>
                    <a:pt x="23314" y="119"/>
                    <a:pt x="23170" y="94"/>
                  </a:cubicBezTo>
                  <a:cubicBezTo>
                    <a:pt x="22812" y="31"/>
                    <a:pt x="22445" y="1"/>
                    <a:pt x="22068" y="1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938;p86"/>
            <p:cNvSpPr/>
            <p:nvPr/>
          </p:nvSpPr>
          <p:spPr>
            <a:xfrm>
              <a:off x="3617250" y="2495350"/>
              <a:ext cx="1705425" cy="997275"/>
            </a:xfrm>
            <a:custGeom>
              <a:avLst/>
              <a:gdLst/>
              <a:ahLst/>
              <a:cxnLst/>
              <a:rect l="l" t="t" r="r" b="b"/>
              <a:pathLst>
                <a:path w="68217" h="39891" extrusionOk="0">
                  <a:moveTo>
                    <a:pt x="33574" y="0"/>
                  </a:moveTo>
                  <a:cubicBezTo>
                    <a:pt x="33574" y="0"/>
                    <a:pt x="0" y="19813"/>
                    <a:pt x="1444" y="23473"/>
                  </a:cubicBezTo>
                  <a:cubicBezTo>
                    <a:pt x="2888" y="27133"/>
                    <a:pt x="20251" y="36101"/>
                    <a:pt x="26797" y="38676"/>
                  </a:cubicBezTo>
                  <a:cubicBezTo>
                    <a:pt x="28985" y="39537"/>
                    <a:pt x="31081" y="39890"/>
                    <a:pt x="33080" y="39890"/>
                  </a:cubicBezTo>
                  <a:cubicBezTo>
                    <a:pt x="39709" y="39890"/>
                    <a:pt x="45287" y="36005"/>
                    <a:pt x="49705" y="33822"/>
                  </a:cubicBezTo>
                  <a:cubicBezTo>
                    <a:pt x="55456" y="30983"/>
                    <a:pt x="62525" y="26552"/>
                    <a:pt x="64945" y="24795"/>
                  </a:cubicBezTo>
                  <a:cubicBezTo>
                    <a:pt x="68217" y="22418"/>
                    <a:pt x="67916" y="19988"/>
                    <a:pt x="63226" y="16946"/>
                  </a:cubicBezTo>
                  <a:cubicBezTo>
                    <a:pt x="56711" y="12719"/>
                    <a:pt x="33574" y="0"/>
                    <a:pt x="33574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939;p86"/>
            <p:cNvSpPr/>
            <p:nvPr/>
          </p:nvSpPr>
          <p:spPr>
            <a:xfrm>
              <a:off x="3617250" y="2495350"/>
              <a:ext cx="1705425" cy="997275"/>
            </a:xfrm>
            <a:custGeom>
              <a:avLst/>
              <a:gdLst/>
              <a:ahLst/>
              <a:cxnLst/>
              <a:rect l="l" t="t" r="r" b="b"/>
              <a:pathLst>
                <a:path w="68217" h="39891" extrusionOk="0">
                  <a:moveTo>
                    <a:pt x="33574" y="0"/>
                  </a:moveTo>
                  <a:cubicBezTo>
                    <a:pt x="33574" y="0"/>
                    <a:pt x="0" y="19813"/>
                    <a:pt x="1444" y="23473"/>
                  </a:cubicBezTo>
                  <a:cubicBezTo>
                    <a:pt x="2888" y="27133"/>
                    <a:pt x="20251" y="36101"/>
                    <a:pt x="26797" y="38676"/>
                  </a:cubicBezTo>
                  <a:cubicBezTo>
                    <a:pt x="28985" y="39537"/>
                    <a:pt x="31081" y="39890"/>
                    <a:pt x="33080" y="39890"/>
                  </a:cubicBezTo>
                  <a:cubicBezTo>
                    <a:pt x="39709" y="39890"/>
                    <a:pt x="45287" y="36005"/>
                    <a:pt x="49705" y="33822"/>
                  </a:cubicBezTo>
                  <a:cubicBezTo>
                    <a:pt x="55456" y="30983"/>
                    <a:pt x="62525" y="26552"/>
                    <a:pt x="64945" y="24795"/>
                  </a:cubicBezTo>
                  <a:cubicBezTo>
                    <a:pt x="68217" y="22418"/>
                    <a:pt x="67916" y="19988"/>
                    <a:pt x="63226" y="16946"/>
                  </a:cubicBezTo>
                  <a:cubicBezTo>
                    <a:pt x="56711" y="12719"/>
                    <a:pt x="33574" y="0"/>
                    <a:pt x="335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940;p86"/>
            <p:cNvSpPr/>
            <p:nvPr/>
          </p:nvSpPr>
          <p:spPr>
            <a:xfrm>
              <a:off x="3758225" y="2667350"/>
              <a:ext cx="1489150" cy="791125"/>
            </a:xfrm>
            <a:custGeom>
              <a:avLst/>
              <a:gdLst/>
              <a:ahLst/>
              <a:cxnLst/>
              <a:rect l="l" t="t" r="r" b="b"/>
              <a:pathLst>
                <a:path w="59566" h="31645" extrusionOk="0">
                  <a:moveTo>
                    <a:pt x="31776" y="0"/>
                  </a:moveTo>
                  <a:cubicBezTo>
                    <a:pt x="31725" y="0"/>
                    <a:pt x="31675" y="1"/>
                    <a:pt x="31625" y="2"/>
                  </a:cubicBezTo>
                  <a:cubicBezTo>
                    <a:pt x="24843" y="165"/>
                    <a:pt x="5666" y="9727"/>
                    <a:pt x="3570" y="11361"/>
                  </a:cubicBezTo>
                  <a:cubicBezTo>
                    <a:pt x="0" y="14145"/>
                    <a:pt x="1951" y="17313"/>
                    <a:pt x="5475" y="19394"/>
                  </a:cubicBezTo>
                  <a:cubicBezTo>
                    <a:pt x="9000" y="21473"/>
                    <a:pt x="20484" y="27146"/>
                    <a:pt x="27000" y="29373"/>
                  </a:cubicBezTo>
                  <a:cubicBezTo>
                    <a:pt x="30108" y="30436"/>
                    <a:pt x="32479" y="31160"/>
                    <a:pt x="34501" y="31645"/>
                  </a:cubicBezTo>
                  <a:cubicBezTo>
                    <a:pt x="38120" y="30314"/>
                    <a:pt x="41318" y="28300"/>
                    <a:pt x="44066" y="26942"/>
                  </a:cubicBezTo>
                  <a:cubicBezTo>
                    <a:pt x="49817" y="24103"/>
                    <a:pt x="56886" y="19672"/>
                    <a:pt x="59306" y="17915"/>
                  </a:cubicBezTo>
                  <a:cubicBezTo>
                    <a:pt x="59398" y="17847"/>
                    <a:pt x="59479" y="17780"/>
                    <a:pt x="59566" y="17712"/>
                  </a:cubicBezTo>
                  <a:cubicBezTo>
                    <a:pt x="59247" y="16800"/>
                    <a:pt x="58634" y="15849"/>
                    <a:pt x="57626" y="14880"/>
                  </a:cubicBezTo>
                  <a:cubicBezTo>
                    <a:pt x="53421" y="10835"/>
                    <a:pt x="38628" y="0"/>
                    <a:pt x="31776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941;p86"/>
            <p:cNvSpPr/>
            <p:nvPr/>
          </p:nvSpPr>
          <p:spPr>
            <a:xfrm>
              <a:off x="3546875" y="1604725"/>
              <a:ext cx="620800" cy="363825"/>
            </a:xfrm>
            <a:custGeom>
              <a:avLst/>
              <a:gdLst/>
              <a:ahLst/>
              <a:cxnLst/>
              <a:rect l="l" t="t" r="r" b="b"/>
              <a:pathLst>
                <a:path w="24832" h="14553" extrusionOk="0">
                  <a:moveTo>
                    <a:pt x="19736" y="0"/>
                  </a:moveTo>
                  <a:cubicBezTo>
                    <a:pt x="16654" y="0"/>
                    <a:pt x="12950" y="2028"/>
                    <a:pt x="8606" y="4406"/>
                  </a:cubicBezTo>
                  <a:cubicBezTo>
                    <a:pt x="4980" y="6395"/>
                    <a:pt x="1885" y="8759"/>
                    <a:pt x="0" y="13166"/>
                  </a:cubicBezTo>
                  <a:lnTo>
                    <a:pt x="2399" y="14552"/>
                  </a:lnTo>
                  <a:cubicBezTo>
                    <a:pt x="4284" y="10128"/>
                    <a:pt x="7384" y="7765"/>
                    <a:pt x="11024" y="5770"/>
                  </a:cubicBezTo>
                  <a:cubicBezTo>
                    <a:pt x="15364" y="3392"/>
                    <a:pt x="19069" y="1358"/>
                    <a:pt x="22152" y="1358"/>
                  </a:cubicBezTo>
                  <a:cubicBezTo>
                    <a:pt x="23105" y="1358"/>
                    <a:pt x="23997" y="1552"/>
                    <a:pt x="24831" y="1990"/>
                  </a:cubicBezTo>
                  <a:cubicBezTo>
                    <a:pt x="24240" y="1656"/>
                    <a:pt x="22999" y="967"/>
                    <a:pt x="22689" y="784"/>
                  </a:cubicBezTo>
                  <a:cubicBezTo>
                    <a:pt x="21778" y="239"/>
                    <a:pt x="20793" y="0"/>
                    <a:pt x="197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942;p86"/>
            <p:cNvSpPr/>
            <p:nvPr/>
          </p:nvSpPr>
          <p:spPr>
            <a:xfrm>
              <a:off x="3540950" y="1638575"/>
              <a:ext cx="1007850" cy="1472150"/>
            </a:xfrm>
            <a:custGeom>
              <a:avLst/>
              <a:gdLst/>
              <a:ahLst/>
              <a:cxnLst/>
              <a:rect l="l" t="t" r="r" b="b"/>
              <a:pathLst>
                <a:path w="40314" h="58886" extrusionOk="0">
                  <a:moveTo>
                    <a:pt x="22393" y="1"/>
                  </a:moveTo>
                  <a:cubicBezTo>
                    <a:pt x="19307" y="1"/>
                    <a:pt x="15602" y="2040"/>
                    <a:pt x="11258" y="4416"/>
                  </a:cubicBezTo>
                  <a:cubicBezTo>
                    <a:pt x="10895" y="4616"/>
                    <a:pt x="10538" y="4819"/>
                    <a:pt x="10185" y="5030"/>
                  </a:cubicBezTo>
                  <a:cubicBezTo>
                    <a:pt x="10047" y="5106"/>
                    <a:pt x="9914" y="5187"/>
                    <a:pt x="9781" y="5270"/>
                  </a:cubicBezTo>
                  <a:cubicBezTo>
                    <a:pt x="9618" y="5366"/>
                    <a:pt x="9459" y="5468"/>
                    <a:pt x="9300" y="5571"/>
                  </a:cubicBezTo>
                  <a:cubicBezTo>
                    <a:pt x="9183" y="5642"/>
                    <a:pt x="9065" y="5719"/>
                    <a:pt x="8949" y="5801"/>
                  </a:cubicBezTo>
                  <a:cubicBezTo>
                    <a:pt x="8183" y="6305"/>
                    <a:pt x="7451" y="6859"/>
                    <a:pt x="6761" y="7462"/>
                  </a:cubicBezTo>
                  <a:cubicBezTo>
                    <a:pt x="6648" y="7558"/>
                    <a:pt x="6541" y="7656"/>
                    <a:pt x="6434" y="7763"/>
                  </a:cubicBezTo>
                  <a:cubicBezTo>
                    <a:pt x="5994" y="8167"/>
                    <a:pt x="5580" y="8598"/>
                    <a:pt x="5192" y="9051"/>
                  </a:cubicBezTo>
                  <a:cubicBezTo>
                    <a:pt x="5121" y="9133"/>
                    <a:pt x="5049" y="9214"/>
                    <a:pt x="4983" y="9296"/>
                  </a:cubicBezTo>
                  <a:cubicBezTo>
                    <a:pt x="4901" y="9399"/>
                    <a:pt x="4814" y="9500"/>
                    <a:pt x="4737" y="9602"/>
                  </a:cubicBezTo>
                  <a:cubicBezTo>
                    <a:pt x="4656" y="9705"/>
                    <a:pt x="4578" y="9813"/>
                    <a:pt x="4497" y="9920"/>
                  </a:cubicBezTo>
                  <a:cubicBezTo>
                    <a:pt x="4421" y="10022"/>
                    <a:pt x="4344" y="10129"/>
                    <a:pt x="4267" y="10242"/>
                  </a:cubicBezTo>
                  <a:cubicBezTo>
                    <a:pt x="3953" y="10689"/>
                    <a:pt x="3664" y="11153"/>
                    <a:pt x="3399" y="11631"/>
                  </a:cubicBezTo>
                  <a:cubicBezTo>
                    <a:pt x="3362" y="11693"/>
                    <a:pt x="3327" y="11754"/>
                    <a:pt x="3296" y="11815"/>
                  </a:cubicBezTo>
                  <a:cubicBezTo>
                    <a:pt x="3225" y="11943"/>
                    <a:pt x="3159" y="12075"/>
                    <a:pt x="3092" y="12208"/>
                  </a:cubicBezTo>
                  <a:cubicBezTo>
                    <a:pt x="2995" y="12402"/>
                    <a:pt x="2902" y="12598"/>
                    <a:pt x="2810" y="12792"/>
                  </a:cubicBezTo>
                  <a:cubicBezTo>
                    <a:pt x="1819" y="14973"/>
                    <a:pt x="1135" y="17671"/>
                    <a:pt x="843" y="21105"/>
                  </a:cubicBezTo>
                  <a:cubicBezTo>
                    <a:pt x="0" y="31096"/>
                    <a:pt x="1855" y="56039"/>
                    <a:pt x="5288" y="58885"/>
                  </a:cubicBezTo>
                  <a:cubicBezTo>
                    <a:pt x="5288" y="58885"/>
                    <a:pt x="4763" y="55655"/>
                    <a:pt x="11671" y="51307"/>
                  </a:cubicBezTo>
                  <a:cubicBezTo>
                    <a:pt x="16368" y="48353"/>
                    <a:pt x="19664" y="45870"/>
                    <a:pt x="24677" y="43412"/>
                  </a:cubicBezTo>
                  <a:cubicBezTo>
                    <a:pt x="36890" y="37411"/>
                    <a:pt x="40314" y="36287"/>
                    <a:pt x="40314" y="36287"/>
                  </a:cubicBezTo>
                  <a:cubicBezTo>
                    <a:pt x="35063" y="33100"/>
                    <a:pt x="33468" y="19491"/>
                    <a:pt x="29830" y="7957"/>
                  </a:cubicBezTo>
                  <a:cubicBezTo>
                    <a:pt x="29752" y="7713"/>
                    <a:pt x="29676" y="7473"/>
                    <a:pt x="29595" y="7242"/>
                  </a:cubicBezTo>
                  <a:cubicBezTo>
                    <a:pt x="29534" y="7059"/>
                    <a:pt x="29467" y="6879"/>
                    <a:pt x="29405" y="6706"/>
                  </a:cubicBezTo>
                  <a:cubicBezTo>
                    <a:pt x="29175" y="6077"/>
                    <a:pt x="28941" y="5506"/>
                    <a:pt x="28690" y="4979"/>
                  </a:cubicBezTo>
                  <a:cubicBezTo>
                    <a:pt x="28634" y="4856"/>
                    <a:pt x="28578" y="4739"/>
                    <a:pt x="28521" y="4626"/>
                  </a:cubicBezTo>
                  <a:cubicBezTo>
                    <a:pt x="28297" y="4162"/>
                    <a:pt x="28044" y="3710"/>
                    <a:pt x="27765" y="3277"/>
                  </a:cubicBezTo>
                  <a:cubicBezTo>
                    <a:pt x="27699" y="3170"/>
                    <a:pt x="27627" y="3067"/>
                    <a:pt x="27560" y="2971"/>
                  </a:cubicBezTo>
                  <a:cubicBezTo>
                    <a:pt x="27433" y="2781"/>
                    <a:pt x="27300" y="2608"/>
                    <a:pt x="27167" y="2439"/>
                  </a:cubicBezTo>
                  <a:cubicBezTo>
                    <a:pt x="27091" y="2346"/>
                    <a:pt x="27020" y="2260"/>
                    <a:pt x="26943" y="2173"/>
                  </a:cubicBezTo>
                  <a:cubicBezTo>
                    <a:pt x="26826" y="2031"/>
                    <a:pt x="26701" y="1897"/>
                    <a:pt x="26569" y="1769"/>
                  </a:cubicBezTo>
                  <a:cubicBezTo>
                    <a:pt x="26471" y="1665"/>
                    <a:pt x="26367" y="1567"/>
                    <a:pt x="26257" y="1473"/>
                  </a:cubicBezTo>
                  <a:cubicBezTo>
                    <a:pt x="26093" y="1328"/>
                    <a:pt x="25923" y="1191"/>
                    <a:pt x="25745" y="1064"/>
                  </a:cubicBezTo>
                  <a:cubicBezTo>
                    <a:pt x="25632" y="981"/>
                    <a:pt x="25519" y="911"/>
                    <a:pt x="25404" y="841"/>
                  </a:cubicBezTo>
                  <a:cubicBezTo>
                    <a:pt x="25361" y="814"/>
                    <a:pt x="25319" y="783"/>
                    <a:pt x="25276" y="758"/>
                  </a:cubicBezTo>
                  <a:cubicBezTo>
                    <a:pt x="25215" y="722"/>
                    <a:pt x="25128" y="676"/>
                    <a:pt x="25026" y="614"/>
                  </a:cubicBezTo>
                  <a:cubicBezTo>
                    <a:pt x="25019" y="606"/>
                    <a:pt x="25007" y="599"/>
                    <a:pt x="24995" y="599"/>
                  </a:cubicBezTo>
                  <a:cubicBezTo>
                    <a:pt x="24971" y="583"/>
                    <a:pt x="24949" y="574"/>
                    <a:pt x="24929" y="563"/>
                  </a:cubicBezTo>
                  <a:cubicBezTo>
                    <a:pt x="24866" y="533"/>
                    <a:pt x="24811" y="507"/>
                    <a:pt x="24750" y="481"/>
                  </a:cubicBezTo>
                  <a:cubicBezTo>
                    <a:pt x="24663" y="442"/>
                    <a:pt x="24575" y="405"/>
                    <a:pt x="24489" y="369"/>
                  </a:cubicBezTo>
                  <a:cubicBezTo>
                    <a:pt x="24148" y="242"/>
                    <a:pt x="23795" y="148"/>
                    <a:pt x="23436" y="88"/>
                  </a:cubicBezTo>
                  <a:cubicBezTo>
                    <a:pt x="23344" y="72"/>
                    <a:pt x="23252" y="57"/>
                    <a:pt x="23155" y="47"/>
                  </a:cubicBezTo>
                  <a:cubicBezTo>
                    <a:pt x="23017" y="31"/>
                    <a:pt x="22878" y="16"/>
                    <a:pt x="22741" y="11"/>
                  </a:cubicBezTo>
                  <a:cubicBezTo>
                    <a:pt x="22628" y="6"/>
                    <a:pt x="22510" y="1"/>
                    <a:pt x="223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943;p86"/>
            <p:cNvSpPr/>
            <p:nvPr/>
          </p:nvSpPr>
          <p:spPr>
            <a:xfrm>
              <a:off x="4945900" y="3961925"/>
              <a:ext cx="546350" cy="721150"/>
            </a:xfrm>
            <a:custGeom>
              <a:avLst/>
              <a:gdLst/>
              <a:ahLst/>
              <a:cxnLst/>
              <a:rect l="l" t="t" r="r" b="b"/>
              <a:pathLst>
                <a:path w="21854" h="28846" extrusionOk="0">
                  <a:moveTo>
                    <a:pt x="9294" y="1"/>
                  </a:moveTo>
                  <a:lnTo>
                    <a:pt x="0" y="7455"/>
                  </a:lnTo>
                  <a:cubicBezTo>
                    <a:pt x="617" y="9190"/>
                    <a:pt x="1763" y="11979"/>
                    <a:pt x="2209" y="13765"/>
                  </a:cubicBezTo>
                  <a:cubicBezTo>
                    <a:pt x="2209" y="13765"/>
                    <a:pt x="2187" y="14771"/>
                    <a:pt x="2221" y="15138"/>
                  </a:cubicBezTo>
                  <a:cubicBezTo>
                    <a:pt x="2294" y="15897"/>
                    <a:pt x="2161" y="16547"/>
                    <a:pt x="2736" y="17210"/>
                  </a:cubicBezTo>
                  <a:cubicBezTo>
                    <a:pt x="3332" y="17897"/>
                    <a:pt x="3956" y="18543"/>
                    <a:pt x="4618" y="19173"/>
                  </a:cubicBezTo>
                  <a:cubicBezTo>
                    <a:pt x="6379" y="20849"/>
                    <a:pt x="9125" y="25344"/>
                    <a:pt x="12055" y="27406"/>
                  </a:cubicBezTo>
                  <a:cubicBezTo>
                    <a:pt x="13524" y="28438"/>
                    <a:pt x="15538" y="28845"/>
                    <a:pt x="17329" y="28845"/>
                  </a:cubicBezTo>
                  <a:cubicBezTo>
                    <a:pt x="19113" y="28845"/>
                    <a:pt x="20676" y="28441"/>
                    <a:pt x="21260" y="27847"/>
                  </a:cubicBezTo>
                  <a:cubicBezTo>
                    <a:pt x="21854" y="27244"/>
                    <a:pt x="21767" y="26678"/>
                    <a:pt x="21322" y="26199"/>
                  </a:cubicBezTo>
                  <a:cubicBezTo>
                    <a:pt x="20823" y="25662"/>
                    <a:pt x="19440" y="24435"/>
                    <a:pt x="18829" y="23770"/>
                  </a:cubicBezTo>
                  <a:cubicBezTo>
                    <a:pt x="16022" y="20718"/>
                    <a:pt x="13978" y="18201"/>
                    <a:pt x="12495" y="14734"/>
                  </a:cubicBezTo>
                  <a:lnTo>
                    <a:pt x="9294" y="1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944;p86"/>
            <p:cNvSpPr/>
            <p:nvPr/>
          </p:nvSpPr>
          <p:spPr>
            <a:xfrm>
              <a:off x="4981350" y="4508475"/>
              <a:ext cx="672125" cy="333900"/>
            </a:xfrm>
            <a:custGeom>
              <a:avLst/>
              <a:gdLst/>
              <a:ahLst/>
              <a:cxnLst/>
              <a:rect l="l" t="t" r="r" b="b"/>
              <a:pathLst>
                <a:path w="26885" h="13356" extrusionOk="0">
                  <a:moveTo>
                    <a:pt x="27" y="0"/>
                  </a:moveTo>
                  <a:cubicBezTo>
                    <a:pt x="27" y="0"/>
                    <a:pt x="0" y="858"/>
                    <a:pt x="197" y="1299"/>
                  </a:cubicBezTo>
                  <a:cubicBezTo>
                    <a:pt x="504" y="1986"/>
                    <a:pt x="3139" y="3421"/>
                    <a:pt x="4141" y="3922"/>
                  </a:cubicBezTo>
                  <a:cubicBezTo>
                    <a:pt x="5143" y="4423"/>
                    <a:pt x="6236" y="5133"/>
                    <a:pt x="7177" y="7179"/>
                  </a:cubicBezTo>
                  <a:cubicBezTo>
                    <a:pt x="8183" y="9367"/>
                    <a:pt x="10179" y="10946"/>
                    <a:pt x="12464" y="12009"/>
                  </a:cubicBezTo>
                  <a:cubicBezTo>
                    <a:pt x="14108" y="12773"/>
                    <a:pt x="16324" y="13356"/>
                    <a:pt x="18962" y="13356"/>
                  </a:cubicBezTo>
                  <a:cubicBezTo>
                    <a:pt x="19989" y="13356"/>
                    <a:pt x="21079" y="13268"/>
                    <a:pt x="22225" y="13068"/>
                  </a:cubicBezTo>
                  <a:cubicBezTo>
                    <a:pt x="26314" y="12353"/>
                    <a:pt x="26657" y="9948"/>
                    <a:pt x="26657" y="9948"/>
                  </a:cubicBezTo>
                  <a:cubicBezTo>
                    <a:pt x="26657" y="9948"/>
                    <a:pt x="26884" y="7683"/>
                    <a:pt x="25869" y="7321"/>
                  </a:cubicBezTo>
                  <a:cubicBezTo>
                    <a:pt x="24854" y="6957"/>
                    <a:pt x="28" y="0"/>
                    <a:pt x="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945;p86"/>
            <p:cNvSpPr/>
            <p:nvPr/>
          </p:nvSpPr>
          <p:spPr>
            <a:xfrm>
              <a:off x="4969225" y="4248075"/>
              <a:ext cx="689300" cy="551300"/>
            </a:xfrm>
            <a:custGeom>
              <a:avLst/>
              <a:gdLst/>
              <a:ahLst/>
              <a:cxnLst/>
              <a:rect l="l" t="t" r="r" b="b"/>
              <a:pathLst>
                <a:path w="27572" h="22052" extrusionOk="0">
                  <a:moveTo>
                    <a:pt x="10163" y="1"/>
                  </a:moveTo>
                  <a:cubicBezTo>
                    <a:pt x="10002" y="1"/>
                    <a:pt x="9840" y="11"/>
                    <a:pt x="9682" y="22"/>
                  </a:cubicBezTo>
                  <a:cubicBezTo>
                    <a:pt x="8911" y="76"/>
                    <a:pt x="8131" y="132"/>
                    <a:pt x="7391" y="356"/>
                  </a:cubicBezTo>
                  <a:cubicBezTo>
                    <a:pt x="6651" y="579"/>
                    <a:pt x="5944" y="990"/>
                    <a:pt x="5503" y="1626"/>
                  </a:cubicBezTo>
                  <a:cubicBezTo>
                    <a:pt x="5184" y="2085"/>
                    <a:pt x="5018" y="2643"/>
                    <a:pt x="4655" y="3068"/>
                  </a:cubicBezTo>
                  <a:cubicBezTo>
                    <a:pt x="4280" y="3505"/>
                    <a:pt x="3704" y="3756"/>
                    <a:pt x="3130" y="3756"/>
                  </a:cubicBezTo>
                  <a:cubicBezTo>
                    <a:pt x="2957" y="3756"/>
                    <a:pt x="2784" y="3733"/>
                    <a:pt x="2617" y="3686"/>
                  </a:cubicBezTo>
                  <a:cubicBezTo>
                    <a:pt x="1553" y="3386"/>
                    <a:pt x="1354" y="2730"/>
                    <a:pt x="1237" y="2227"/>
                  </a:cubicBezTo>
                  <a:cubicBezTo>
                    <a:pt x="1219" y="2220"/>
                    <a:pt x="1113" y="1766"/>
                    <a:pt x="1113" y="1766"/>
                  </a:cubicBezTo>
                  <a:cubicBezTo>
                    <a:pt x="1003" y="1816"/>
                    <a:pt x="798" y="1883"/>
                    <a:pt x="691" y="2358"/>
                  </a:cubicBezTo>
                  <a:cubicBezTo>
                    <a:pt x="651" y="2537"/>
                    <a:pt x="816" y="4456"/>
                    <a:pt x="706" y="5563"/>
                  </a:cubicBezTo>
                  <a:cubicBezTo>
                    <a:pt x="589" y="6748"/>
                    <a:pt x="0" y="8969"/>
                    <a:pt x="512" y="10417"/>
                  </a:cubicBezTo>
                  <a:cubicBezTo>
                    <a:pt x="2665" y="12620"/>
                    <a:pt x="6053" y="13191"/>
                    <a:pt x="7683" y="15477"/>
                  </a:cubicBezTo>
                  <a:cubicBezTo>
                    <a:pt x="9313" y="17762"/>
                    <a:pt x="10819" y="20613"/>
                    <a:pt x="16164" y="21703"/>
                  </a:cubicBezTo>
                  <a:cubicBezTo>
                    <a:pt x="17356" y="21946"/>
                    <a:pt x="18485" y="22052"/>
                    <a:pt x="19531" y="22052"/>
                  </a:cubicBezTo>
                  <a:cubicBezTo>
                    <a:pt x="23172" y="22052"/>
                    <a:pt x="25800" y="20775"/>
                    <a:pt x="26575" y="19595"/>
                  </a:cubicBezTo>
                  <a:cubicBezTo>
                    <a:pt x="27571" y="18078"/>
                    <a:pt x="26676" y="16638"/>
                    <a:pt x="23256" y="14769"/>
                  </a:cubicBezTo>
                  <a:cubicBezTo>
                    <a:pt x="19626" y="12785"/>
                    <a:pt x="14865" y="6907"/>
                    <a:pt x="14863" y="6904"/>
                  </a:cubicBezTo>
                  <a:cubicBezTo>
                    <a:pt x="14204" y="6091"/>
                    <a:pt x="13614" y="5178"/>
                    <a:pt x="13067" y="4287"/>
                  </a:cubicBezTo>
                  <a:cubicBezTo>
                    <a:pt x="12536" y="3421"/>
                    <a:pt x="12307" y="2322"/>
                    <a:pt x="11914" y="1378"/>
                  </a:cubicBezTo>
                  <a:cubicBezTo>
                    <a:pt x="11728" y="932"/>
                    <a:pt x="11509" y="462"/>
                    <a:pt x="11097" y="212"/>
                  </a:cubicBezTo>
                  <a:cubicBezTo>
                    <a:pt x="10818" y="44"/>
                    <a:pt x="10493" y="1"/>
                    <a:pt x="101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946;p86"/>
            <p:cNvSpPr/>
            <p:nvPr/>
          </p:nvSpPr>
          <p:spPr>
            <a:xfrm>
              <a:off x="5285475" y="4586750"/>
              <a:ext cx="383050" cy="217925"/>
            </a:xfrm>
            <a:custGeom>
              <a:avLst/>
              <a:gdLst/>
              <a:ahLst/>
              <a:cxnLst/>
              <a:rect l="l" t="t" r="r" b="b"/>
              <a:pathLst>
                <a:path w="15322" h="8717" extrusionOk="0">
                  <a:moveTo>
                    <a:pt x="8037" y="0"/>
                  </a:moveTo>
                  <a:cubicBezTo>
                    <a:pt x="6931" y="0"/>
                    <a:pt x="5607" y="284"/>
                    <a:pt x="4046" y="1073"/>
                  </a:cubicBezTo>
                  <a:cubicBezTo>
                    <a:pt x="1" y="3115"/>
                    <a:pt x="54" y="6861"/>
                    <a:pt x="54" y="6861"/>
                  </a:cubicBezTo>
                  <a:cubicBezTo>
                    <a:pt x="54" y="6861"/>
                    <a:pt x="2172" y="8717"/>
                    <a:pt x="6230" y="8717"/>
                  </a:cubicBezTo>
                  <a:cubicBezTo>
                    <a:pt x="6260" y="8717"/>
                    <a:pt x="6290" y="8716"/>
                    <a:pt x="6320" y="8716"/>
                  </a:cubicBezTo>
                  <a:cubicBezTo>
                    <a:pt x="10436" y="8688"/>
                    <a:pt x="12648" y="7876"/>
                    <a:pt x="14035" y="6150"/>
                  </a:cubicBezTo>
                  <a:cubicBezTo>
                    <a:pt x="15321" y="4553"/>
                    <a:pt x="13230" y="2333"/>
                    <a:pt x="11765" y="1268"/>
                  </a:cubicBezTo>
                  <a:cubicBezTo>
                    <a:pt x="11010" y="718"/>
                    <a:pt x="9797" y="0"/>
                    <a:pt x="803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947;p86"/>
            <p:cNvSpPr/>
            <p:nvPr/>
          </p:nvSpPr>
          <p:spPr>
            <a:xfrm>
              <a:off x="5136725" y="4358975"/>
              <a:ext cx="182425" cy="85925"/>
            </a:xfrm>
            <a:custGeom>
              <a:avLst/>
              <a:gdLst/>
              <a:ahLst/>
              <a:cxnLst/>
              <a:rect l="l" t="t" r="r" b="b"/>
              <a:pathLst>
                <a:path w="7297" h="3437" extrusionOk="0">
                  <a:moveTo>
                    <a:pt x="5957" y="1"/>
                  </a:moveTo>
                  <a:cubicBezTo>
                    <a:pt x="3181" y="1"/>
                    <a:pt x="670" y="2018"/>
                    <a:pt x="147" y="2740"/>
                  </a:cubicBezTo>
                  <a:cubicBezTo>
                    <a:pt x="1" y="2942"/>
                    <a:pt x="53" y="3218"/>
                    <a:pt x="263" y="3357"/>
                  </a:cubicBezTo>
                  <a:cubicBezTo>
                    <a:pt x="342" y="3409"/>
                    <a:pt x="433" y="3437"/>
                    <a:pt x="526" y="3437"/>
                  </a:cubicBezTo>
                  <a:cubicBezTo>
                    <a:pt x="531" y="3437"/>
                    <a:pt x="536" y="3437"/>
                    <a:pt x="541" y="3436"/>
                  </a:cubicBezTo>
                  <a:cubicBezTo>
                    <a:pt x="687" y="3433"/>
                    <a:pt x="822" y="3363"/>
                    <a:pt x="909" y="3247"/>
                  </a:cubicBezTo>
                  <a:cubicBezTo>
                    <a:pt x="1306" y="2701"/>
                    <a:pt x="3531" y="879"/>
                    <a:pt x="5943" y="879"/>
                  </a:cubicBezTo>
                  <a:cubicBezTo>
                    <a:pt x="6342" y="879"/>
                    <a:pt x="6747" y="929"/>
                    <a:pt x="7149" y="1043"/>
                  </a:cubicBezTo>
                  <a:cubicBezTo>
                    <a:pt x="7296" y="717"/>
                    <a:pt x="7059" y="377"/>
                    <a:pt x="6479" y="25"/>
                  </a:cubicBezTo>
                  <a:cubicBezTo>
                    <a:pt x="6304" y="9"/>
                    <a:pt x="6130" y="1"/>
                    <a:pt x="595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48;p86"/>
            <p:cNvSpPr/>
            <p:nvPr/>
          </p:nvSpPr>
          <p:spPr>
            <a:xfrm>
              <a:off x="5183150" y="4413750"/>
              <a:ext cx="172675" cy="86050"/>
            </a:xfrm>
            <a:custGeom>
              <a:avLst/>
              <a:gdLst/>
              <a:ahLst/>
              <a:cxnLst/>
              <a:rect l="l" t="t" r="r" b="b"/>
              <a:pathLst>
                <a:path w="6907" h="3442" extrusionOk="0">
                  <a:moveTo>
                    <a:pt x="5963" y="1"/>
                  </a:moveTo>
                  <a:cubicBezTo>
                    <a:pt x="3188" y="1"/>
                    <a:pt x="672" y="2023"/>
                    <a:pt x="147" y="2746"/>
                  </a:cubicBezTo>
                  <a:cubicBezTo>
                    <a:pt x="0" y="2947"/>
                    <a:pt x="54" y="3222"/>
                    <a:pt x="264" y="3362"/>
                  </a:cubicBezTo>
                  <a:cubicBezTo>
                    <a:pt x="341" y="3414"/>
                    <a:pt x="433" y="3442"/>
                    <a:pt x="526" y="3442"/>
                  </a:cubicBezTo>
                  <a:cubicBezTo>
                    <a:pt x="531" y="3442"/>
                    <a:pt x="537" y="3442"/>
                    <a:pt x="542" y="3442"/>
                  </a:cubicBezTo>
                  <a:cubicBezTo>
                    <a:pt x="686" y="3440"/>
                    <a:pt x="823" y="3369"/>
                    <a:pt x="910" y="3252"/>
                  </a:cubicBezTo>
                  <a:cubicBezTo>
                    <a:pt x="1305" y="2706"/>
                    <a:pt x="3535" y="891"/>
                    <a:pt x="5945" y="891"/>
                  </a:cubicBezTo>
                  <a:cubicBezTo>
                    <a:pt x="6263" y="891"/>
                    <a:pt x="6585" y="923"/>
                    <a:pt x="6906" y="993"/>
                  </a:cubicBezTo>
                  <a:cubicBezTo>
                    <a:pt x="6864" y="565"/>
                    <a:pt x="6408" y="102"/>
                    <a:pt x="6109" y="2"/>
                  </a:cubicBezTo>
                  <a:cubicBezTo>
                    <a:pt x="6060" y="1"/>
                    <a:pt x="6011" y="1"/>
                    <a:pt x="596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949;p86"/>
            <p:cNvSpPr/>
            <p:nvPr/>
          </p:nvSpPr>
          <p:spPr>
            <a:xfrm>
              <a:off x="5276000" y="4523675"/>
              <a:ext cx="190500" cy="85950"/>
            </a:xfrm>
            <a:custGeom>
              <a:avLst/>
              <a:gdLst/>
              <a:ahLst/>
              <a:cxnLst/>
              <a:rect l="l" t="t" r="r" b="b"/>
              <a:pathLst>
                <a:path w="7620" h="3438" extrusionOk="0">
                  <a:moveTo>
                    <a:pt x="5961" y="0"/>
                  </a:moveTo>
                  <a:cubicBezTo>
                    <a:pt x="3186" y="0"/>
                    <a:pt x="672" y="2019"/>
                    <a:pt x="147" y="2741"/>
                  </a:cubicBezTo>
                  <a:cubicBezTo>
                    <a:pt x="1" y="2942"/>
                    <a:pt x="53" y="3219"/>
                    <a:pt x="264" y="3358"/>
                  </a:cubicBezTo>
                  <a:cubicBezTo>
                    <a:pt x="342" y="3410"/>
                    <a:pt x="433" y="3438"/>
                    <a:pt x="526" y="3438"/>
                  </a:cubicBezTo>
                  <a:cubicBezTo>
                    <a:pt x="531" y="3438"/>
                    <a:pt x="536" y="3437"/>
                    <a:pt x="541" y="3437"/>
                  </a:cubicBezTo>
                  <a:cubicBezTo>
                    <a:pt x="686" y="3434"/>
                    <a:pt x="822" y="3364"/>
                    <a:pt x="909" y="3248"/>
                  </a:cubicBezTo>
                  <a:cubicBezTo>
                    <a:pt x="1305" y="2702"/>
                    <a:pt x="3528" y="883"/>
                    <a:pt x="5939" y="883"/>
                  </a:cubicBezTo>
                  <a:cubicBezTo>
                    <a:pt x="6496" y="883"/>
                    <a:pt x="7063" y="980"/>
                    <a:pt x="7619" y="1212"/>
                  </a:cubicBezTo>
                  <a:cubicBezTo>
                    <a:pt x="7385" y="709"/>
                    <a:pt x="6959" y="309"/>
                    <a:pt x="6358" y="14"/>
                  </a:cubicBezTo>
                  <a:cubicBezTo>
                    <a:pt x="6225" y="5"/>
                    <a:pt x="6093" y="0"/>
                    <a:pt x="596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950;p86"/>
            <p:cNvSpPr/>
            <p:nvPr/>
          </p:nvSpPr>
          <p:spPr>
            <a:xfrm>
              <a:off x="5229575" y="4468650"/>
              <a:ext cx="176375" cy="86075"/>
            </a:xfrm>
            <a:custGeom>
              <a:avLst/>
              <a:gdLst/>
              <a:ahLst/>
              <a:cxnLst/>
              <a:rect l="l" t="t" r="r" b="b"/>
              <a:pathLst>
                <a:path w="7055" h="3443" extrusionOk="0">
                  <a:moveTo>
                    <a:pt x="5962" y="1"/>
                  </a:moveTo>
                  <a:cubicBezTo>
                    <a:pt x="3187" y="1"/>
                    <a:pt x="671" y="2023"/>
                    <a:pt x="146" y="2746"/>
                  </a:cubicBezTo>
                  <a:cubicBezTo>
                    <a:pt x="1" y="2948"/>
                    <a:pt x="53" y="3224"/>
                    <a:pt x="263" y="3363"/>
                  </a:cubicBezTo>
                  <a:cubicBezTo>
                    <a:pt x="342" y="3415"/>
                    <a:pt x="433" y="3442"/>
                    <a:pt x="527" y="3442"/>
                  </a:cubicBezTo>
                  <a:cubicBezTo>
                    <a:pt x="532" y="3442"/>
                    <a:pt x="537" y="3442"/>
                    <a:pt x="542" y="3442"/>
                  </a:cubicBezTo>
                  <a:cubicBezTo>
                    <a:pt x="687" y="3439"/>
                    <a:pt x="823" y="3369"/>
                    <a:pt x="909" y="3252"/>
                  </a:cubicBezTo>
                  <a:cubicBezTo>
                    <a:pt x="1305" y="2707"/>
                    <a:pt x="3531" y="889"/>
                    <a:pt x="5942" y="889"/>
                  </a:cubicBezTo>
                  <a:cubicBezTo>
                    <a:pt x="6311" y="889"/>
                    <a:pt x="6684" y="931"/>
                    <a:pt x="7055" y="1027"/>
                  </a:cubicBezTo>
                  <a:cubicBezTo>
                    <a:pt x="6952" y="608"/>
                    <a:pt x="6641" y="259"/>
                    <a:pt x="6108" y="3"/>
                  </a:cubicBezTo>
                  <a:cubicBezTo>
                    <a:pt x="6059" y="2"/>
                    <a:pt x="6011" y="1"/>
                    <a:pt x="596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951;p86"/>
            <p:cNvSpPr/>
            <p:nvPr/>
          </p:nvSpPr>
          <p:spPr>
            <a:xfrm>
              <a:off x="5394550" y="3786075"/>
              <a:ext cx="522200" cy="641075"/>
            </a:xfrm>
            <a:custGeom>
              <a:avLst/>
              <a:gdLst/>
              <a:ahLst/>
              <a:cxnLst/>
              <a:rect l="l" t="t" r="r" b="b"/>
              <a:pathLst>
                <a:path w="20888" h="25643" extrusionOk="0">
                  <a:moveTo>
                    <a:pt x="10523" y="1"/>
                  </a:moveTo>
                  <a:lnTo>
                    <a:pt x="0" y="3835"/>
                  </a:lnTo>
                  <a:cubicBezTo>
                    <a:pt x="720" y="5917"/>
                    <a:pt x="2104" y="8723"/>
                    <a:pt x="2485" y="10407"/>
                  </a:cubicBezTo>
                  <a:cubicBezTo>
                    <a:pt x="2485" y="10407"/>
                    <a:pt x="2433" y="10630"/>
                    <a:pt x="2545" y="11964"/>
                  </a:cubicBezTo>
                  <a:cubicBezTo>
                    <a:pt x="2608" y="12724"/>
                    <a:pt x="2917" y="13801"/>
                    <a:pt x="3460" y="14489"/>
                  </a:cubicBezTo>
                  <a:cubicBezTo>
                    <a:pt x="4023" y="15205"/>
                    <a:pt x="9474" y="20719"/>
                    <a:pt x="12303" y="22916"/>
                  </a:cubicBezTo>
                  <a:cubicBezTo>
                    <a:pt x="14398" y="24544"/>
                    <a:pt x="17085" y="25643"/>
                    <a:pt x="18836" y="25643"/>
                  </a:cubicBezTo>
                  <a:cubicBezTo>
                    <a:pt x="19449" y="25643"/>
                    <a:pt x="19948" y="25508"/>
                    <a:pt x="20266" y="25215"/>
                  </a:cubicBezTo>
                  <a:cubicBezTo>
                    <a:pt x="20888" y="24640"/>
                    <a:pt x="20828" y="24070"/>
                    <a:pt x="20406" y="23571"/>
                  </a:cubicBezTo>
                  <a:cubicBezTo>
                    <a:pt x="19933" y="23010"/>
                    <a:pt x="18610" y="21718"/>
                    <a:pt x="18031" y="21026"/>
                  </a:cubicBezTo>
                  <a:cubicBezTo>
                    <a:pt x="15373" y="17844"/>
                    <a:pt x="15510" y="16306"/>
                    <a:pt x="13740" y="12976"/>
                  </a:cubicBezTo>
                  <a:cubicBezTo>
                    <a:pt x="12040" y="9780"/>
                    <a:pt x="10523" y="1"/>
                    <a:pt x="10523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952;p86"/>
            <p:cNvSpPr/>
            <p:nvPr/>
          </p:nvSpPr>
          <p:spPr>
            <a:xfrm>
              <a:off x="5456775" y="4263050"/>
              <a:ext cx="683250" cy="301100"/>
            </a:xfrm>
            <a:custGeom>
              <a:avLst/>
              <a:gdLst/>
              <a:ahLst/>
              <a:cxnLst/>
              <a:rect l="l" t="t" r="r" b="b"/>
              <a:pathLst>
                <a:path w="27330" h="12044" extrusionOk="0">
                  <a:moveTo>
                    <a:pt x="0" y="0"/>
                  </a:moveTo>
                  <a:cubicBezTo>
                    <a:pt x="0" y="0"/>
                    <a:pt x="33" y="858"/>
                    <a:pt x="261" y="1284"/>
                  </a:cubicBezTo>
                  <a:cubicBezTo>
                    <a:pt x="615" y="1948"/>
                    <a:pt x="3344" y="3195"/>
                    <a:pt x="4379" y="3624"/>
                  </a:cubicBezTo>
                  <a:cubicBezTo>
                    <a:pt x="5414" y="4054"/>
                    <a:pt x="6554" y="4686"/>
                    <a:pt x="7635" y="6662"/>
                  </a:cubicBezTo>
                  <a:cubicBezTo>
                    <a:pt x="8791" y="8774"/>
                    <a:pt x="10894" y="10211"/>
                    <a:pt x="13247" y="11110"/>
                  </a:cubicBezTo>
                  <a:cubicBezTo>
                    <a:pt x="14672" y="11655"/>
                    <a:pt x="16491" y="12044"/>
                    <a:pt x="18600" y="12044"/>
                  </a:cubicBezTo>
                  <a:cubicBezTo>
                    <a:pt x="19973" y="12044"/>
                    <a:pt x="21468" y="11879"/>
                    <a:pt x="23057" y="11486"/>
                  </a:cubicBezTo>
                  <a:cubicBezTo>
                    <a:pt x="27087" y="10488"/>
                    <a:pt x="27261" y="8063"/>
                    <a:pt x="27261" y="8063"/>
                  </a:cubicBezTo>
                  <a:cubicBezTo>
                    <a:pt x="27261" y="8063"/>
                    <a:pt x="27330" y="5788"/>
                    <a:pt x="26292" y="5497"/>
                  </a:cubicBezTo>
                  <a:cubicBezTo>
                    <a:pt x="25254" y="5206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953;p86"/>
            <p:cNvSpPr/>
            <p:nvPr/>
          </p:nvSpPr>
          <p:spPr>
            <a:xfrm>
              <a:off x="5441475" y="3986175"/>
              <a:ext cx="703550" cy="534750"/>
            </a:xfrm>
            <a:custGeom>
              <a:avLst/>
              <a:gdLst/>
              <a:ahLst/>
              <a:cxnLst/>
              <a:rect l="l" t="t" r="r" b="b"/>
              <a:pathLst>
                <a:path w="28142" h="21390" extrusionOk="0">
                  <a:moveTo>
                    <a:pt x="9727" y="1"/>
                  </a:moveTo>
                  <a:cubicBezTo>
                    <a:pt x="9496" y="1"/>
                    <a:pt x="9261" y="31"/>
                    <a:pt x="9033" y="64"/>
                  </a:cubicBezTo>
                  <a:cubicBezTo>
                    <a:pt x="8267" y="171"/>
                    <a:pt x="7494" y="281"/>
                    <a:pt x="6771" y="556"/>
                  </a:cubicBezTo>
                  <a:cubicBezTo>
                    <a:pt x="6048" y="831"/>
                    <a:pt x="5371" y="1289"/>
                    <a:pt x="4976" y="1954"/>
                  </a:cubicBezTo>
                  <a:cubicBezTo>
                    <a:pt x="4691" y="2436"/>
                    <a:pt x="4563" y="3004"/>
                    <a:pt x="4231" y="3454"/>
                  </a:cubicBezTo>
                  <a:cubicBezTo>
                    <a:pt x="3861" y="3953"/>
                    <a:pt x="3242" y="4251"/>
                    <a:pt x="2623" y="4251"/>
                  </a:cubicBezTo>
                  <a:cubicBezTo>
                    <a:pt x="2495" y="4251"/>
                    <a:pt x="2367" y="4238"/>
                    <a:pt x="2241" y="4212"/>
                  </a:cubicBezTo>
                  <a:cubicBezTo>
                    <a:pt x="1160" y="3988"/>
                    <a:pt x="915" y="3347"/>
                    <a:pt x="763" y="2854"/>
                  </a:cubicBezTo>
                  <a:cubicBezTo>
                    <a:pt x="744" y="2849"/>
                    <a:pt x="607" y="2403"/>
                    <a:pt x="607" y="2403"/>
                  </a:cubicBezTo>
                  <a:cubicBezTo>
                    <a:pt x="502" y="2460"/>
                    <a:pt x="301" y="2541"/>
                    <a:pt x="228" y="3022"/>
                  </a:cubicBezTo>
                  <a:cubicBezTo>
                    <a:pt x="200" y="3205"/>
                    <a:pt x="500" y="5106"/>
                    <a:pt x="467" y="6218"/>
                  </a:cubicBezTo>
                  <a:cubicBezTo>
                    <a:pt x="433" y="7409"/>
                    <a:pt x="1" y="9666"/>
                    <a:pt x="612" y="11074"/>
                  </a:cubicBezTo>
                  <a:cubicBezTo>
                    <a:pt x="2915" y="13121"/>
                    <a:pt x="6334" y="13454"/>
                    <a:pt x="8119" y="15620"/>
                  </a:cubicBezTo>
                  <a:cubicBezTo>
                    <a:pt x="9906" y="17786"/>
                    <a:pt x="11607" y="20525"/>
                    <a:pt x="17015" y="21239"/>
                  </a:cubicBezTo>
                  <a:cubicBezTo>
                    <a:pt x="17801" y="21342"/>
                    <a:pt x="18557" y="21389"/>
                    <a:pt x="19277" y="21389"/>
                  </a:cubicBezTo>
                  <a:cubicBezTo>
                    <a:pt x="23505" y="21389"/>
                    <a:pt x="26493" y="19761"/>
                    <a:pt x="27252" y="18408"/>
                  </a:cubicBezTo>
                  <a:cubicBezTo>
                    <a:pt x="28141" y="16826"/>
                    <a:pt x="27146" y="15451"/>
                    <a:pt x="23605" y="13826"/>
                  </a:cubicBezTo>
                  <a:cubicBezTo>
                    <a:pt x="19845" y="12102"/>
                    <a:pt x="14686" y="6569"/>
                    <a:pt x="14682" y="6567"/>
                  </a:cubicBezTo>
                  <a:cubicBezTo>
                    <a:pt x="13969" y="5801"/>
                    <a:pt x="13315" y="4932"/>
                    <a:pt x="12708" y="4082"/>
                  </a:cubicBezTo>
                  <a:cubicBezTo>
                    <a:pt x="12117" y="3254"/>
                    <a:pt x="11813" y="2174"/>
                    <a:pt x="11355" y="1260"/>
                  </a:cubicBezTo>
                  <a:cubicBezTo>
                    <a:pt x="11139" y="828"/>
                    <a:pt x="10888" y="375"/>
                    <a:pt x="10457" y="154"/>
                  </a:cubicBezTo>
                  <a:cubicBezTo>
                    <a:pt x="10231" y="38"/>
                    <a:pt x="9982" y="1"/>
                    <a:pt x="9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954;p86"/>
            <p:cNvSpPr/>
            <p:nvPr/>
          </p:nvSpPr>
          <p:spPr>
            <a:xfrm>
              <a:off x="5770425" y="4305450"/>
              <a:ext cx="384600" cy="221750"/>
            </a:xfrm>
            <a:custGeom>
              <a:avLst/>
              <a:gdLst/>
              <a:ahLst/>
              <a:cxnLst/>
              <a:rect l="l" t="t" r="r" b="b"/>
              <a:pathLst>
                <a:path w="15384" h="8870" extrusionOk="0">
                  <a:moveTo>
                    <a:pt x="8240" y="1"/>
                  </a:moveTo>
                  <a:cubicBezTo>
                    <a:pt x="7046" y="1"/>
                    <a:pt x="5600" y="347"/>
                    <a:pt x="3892" y="1365"/>
                  </a:cubicBezTo>
                  <a:cubicBezTo>
                    <a:pt x="0" y="3686"/>
                    <a:pt x="316" y="7419"/>
                    <a:pt x="316" y="7419"/>
                  </a:cubicBezTo>
                  <a:cubicBezTo>
                    <a:pt x="316" y="7419"/>
                    <a:pt x="2227" y="8870"/>
                    <a:pt x="5705" y="8870"/>
                  </a:cubicBezTo>
                  <a:cubicBezTo>
                    <a:pt x="6022" y="8870"/>
                    <a:pt x="6352" y="8857"/>
                    <a:pt x="6696" y="8831"/>
                  </a:cubicBezTo>
                  <a:cubicBezTo>
                    <a:pt x="10800" y="8516"/>
                    <a:pt x="12949" y="7551"/>
                    <a:pt x="14213" y="5733"/>
                  </a:cubicBezTo>
                  <a:cubicBezTo>
                    <a:pt x="15383" y="4049"/>
                    <a:pt x="13142" y="1982"/>
                    <a:pt x="11606" y="1021"/>
                  </a:cubicBezTo>
                  <a:cubicBezTo>
                    <a:pt x="10883" y="567"/>
                    <a:pt x="9768" y="1"/>
                    <a:pt x="824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955;p86"/>
            <p:cNvSpPr/>
            <p:nvPr/>
          </p:nvSpPr>
          <p:spPr>
            <a:xfrm>
              <a:off x="5605800" y="4092350"/>
              <a:ext cx="178075" cy="95575"/>
            </a:xfrm>
            <a:custGeom>
              <a:avLst/>
              <a:gdLst/>
              <a:ahLst/>
              <a:cxnLst/>
              <a:rect l="l" t="t" r="r" b="b"/>
              <a:pathLst>
                <a:path w="7123" h="3823" extrusionOk="0">
                  <a:moveTo>
                    <a:pt x="6127" y="1"/>
                  </a:moveTo>
                  <a:cubicBezTo>
                    <a:pt x="3193" y="1"/>
                    <a:pt x="627" y="2360"/>
                    <a:pt x="133" y="3153"/>
                  </a:cubicBezTo>
                  <a:cubicBezTo>
                    <a:pt x="1" y="3364"/>
                    <a:pt x="73" y="3636"/>
                    <a:pt x="292" y="3760"/>
                  </a:cubicBezTo>
                  <a:cubicBezTo>
                    <a:pt x="365" y="3801"/>
                    <a:pt x="446" y="3822"/>
                    <a:pt x="529" y="3822"/>
                  </a:cubicBezTo>
                  <a:cubicBezTo>
                    <a:pt x="545" y="3822"/>
                    <a:pt x="560" y="3822"/>
                    <a:pt x="576" y="3820"/>
                  </a:cubicBezTo>
                  <a:cubicBezTo>
                    <a:pt x="719" y="3807"/>
                    <a:pt x="850" y="3728"/>
                    <a:pt x="928" y="3606"/>
                  </a:cubicBezTo>
                  <a:cubicBezTo>
                    <a:pt x="1301" y="3008"/>
                    <a:pt x="3569" y="880"/>
                    <a:pt x="6109" y="880"/>
                  </a:cubicBezTo>
                  <a:cubicBezTo>
                    <a:pt x="6403" y="880"/>
                    <a:pt x="6701" y="908"/>
                    <a:pt x="6999" y="971"/>
                  </a:cubicBezTo>
                  <a:cubicBezTo>
                    <a:pt x="7123" y="635"/>
                    <a:pt x="6863" y="312"/>
                    <a:pt x="6259" y="2"/>
                  </a:cubicBezTo>
                  <a:cubicBezTo>
                    <a:pt x="6215" y="1"/>
                    <a:pt x="6171" y="1"/>
                    <a:pt x="612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956;p86"/>
            <p:cNvSpPr/>
            <p:nvPr/>
          </p:nvSpPr>
          <p:spPr>
            <a:xfrm>
              <a:off x="5655950" y="4143850"/>
              <a:ext cx="168850" cy="95575"/>
            </a:xfrm>
            <a:custGeom>
              <a:avLst/>
              <a:gdLst/>
              <a:ahLst/>
              <a:cxnLst/>
              <a:rect l="l" t="t" r="r" b="b"/>
              <a:pathLst>
                <a:path w="6754" h="3823" extrusionOk="0">
                  <a:moveTo>
                    <a:pt x="5888" y="0"/>
                  </a:moveTo>
                  <a:cubicBezTo>
                    <a:pt x="3058" y="126"/>
                    <a:pt x="615" y="2383"/>
                    <a:pt x="132" y="3154"/>
                  </a:cubicBezTo>
                  <a:cubicBezTo>
                    <a:pt x="0" y="3364"/>
                    <a:pt x="73" y="3637"/>
                    <a:pt x="292" y="3761"/>
                  </a:cubicBezTo>
                  <a:cubicBezTo>
                    <a:pt x="364" y="3802"/>
                    <a:pt x="445" y="3823"/>
                    <a:pt x="527" y="3823"/>
                  </a:cubicBezTo>
                  <a:cubicBezTo>
                    <a:pt x="543" y="3823"/>
                    <a:pt x="559" y="3822"/>
                    <a:pt x="575" y="3820"/>
                  </a:cubicBezTo>
                  <a:cubicBezTo>
                    <a:pt x="720" y="3808"/>
                    <a:pt x="851" y="3729"/>
                    <a:pt x="928" y="3606"/>
                  </a:cubicBezTo>
                  <a:cubicBezTo>
                    <a:pt x="1301" y="3009"/>
                    <a:pt x="3574" y="887"/>
                    <a:pt x="6112" y="887"/>
                  </a:cubicBezTo>
                  <a:cubicBezTo>
                    <a:pt x="6324" y="887"/>
                    <a:pt x="6538" y="901"/>
                    <a:pt x="6753" y="933"/>
                  </a:cubicBezTo>
                  <a:cubicBezTo>
                    <a:pt x="6680" y="510"/>
                    <a:pt x="6193" y="79"/>
                    <a:pt x="5888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957;p86"/>
            <p:cNvSpPr/>
            <p:nvPr/>
          </p:nvSpPr>
          <p:spPr>
            <a:xfrm>
              <a:off x="5756275" y="4246875"/>
              <a:ext cx="187000" cy="95600"/>
            </a:xfrm>
            <a:custGeom>
              <a:avLst/>
              <a:gdLst/>
              <a:ahLst/>
              <a:cxnLst/>
              <a:rect l="l" t="t" r="r" b="b"/>
              <a:pathLst>
                <a:path w="7480" h="3824" extrusionOk="0">
                  <a:moveTo>
                    <a:pt x="6130" y="1"/>
                  </a:moveTo>
                  <a:cubicBezTo>
                    <a:pt x="3196" y="1"/>
                    <a:pt x="626" y="2362"/>
                    <a:pt x="132" y="3156"/>
                  </a:cubicBezTo>
                  <a:cubicBezTo>
                    <a:pt x="0" y="3366"/>
                    <a:pt x="72" y="3638"/>
                    <a:pt x="292" y="3762"/>
                  </a:cubicBezTo>
                  <a:cubicBezTo>
                    <a:pt x="364" y="3803"/>
                    <a:pt x="445" y="3824"/>
                    <a:pt x="527" y="3824"/>
                  </a:cubicBezTo>
                  <a:cubicBezTo>
                    <a:pt x="542" y="3824"/>
                    <a:pt x="558" y="3823"/>
                    <a:pt x="574" y="3822"/>
                  </a:cubicBezTo>
                  <a:cubicBezTo>
                    <a:pt x="719" y="3809"/>
                    <a:pt x="850" y="3729"/>
                    <a:pt x="928" y="3607"/>
                  </a:cubicBezTo>
                  <a:cubicBezTo>
                    <a:pt x="1300" y="3010"/>
                    <a:pt x="3567" y="885"/>
                    <a:pt x="6106" y="885"/>
                  </a:cubicBezTo>
                  <a:cubicBezTo>
                    <a:pt x="6558" y="885"/>
                    <a:pt x="7019" y="952"/>
                    <a:pt x="7479" y="1107"/>
                  </a:cubicBezTo>
                  <a:cubicBezTo>
                    <a:pt x="7210" y="623"/>
                    <a:pt x="6756" y="254"/>
                    <a:pt x="6138" y="1"/>
                  </a:cubicBezTo>
                  <a:cubicBezTo>
                    <a:pt x="6135" y="1"/>
                    <a:pt x="6132" y="1"/>
                    <a:pt x="613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958;p86"/>
            <p:cNvSpPr/>
            <p:nvPr/>
          </p:nvSpPr>
          <p:spPr>
            <a:xfrm>
              <a:off x="5706100" y="4195400"/>
              <a:ext cx="172575" cy="95550"/>
            </a:xfrm>
            <a:custGeom>
              <a:avLst/>
              <a:gdLst/>
              <a:ahLst/>
              <a:cxnLst/>
              <a:rect l="l" t="t" r="r" b="b"/>
              <a:pathLst>
                <a:path w="6903" h="3822" extrusionOk="0">
                  <a:moveTo>
                    <a:pt x="5887" y="0"/>
                  </a:moveTo>
                  <a:cubicBezTo>
                    <a:pt x="3056" y="125"/>
                    <a:pt x="614" y="2382"/>
                    <a:pt x="133" y="3153"/>
                  </a:cubicBezTo>
                  <a:cubicBezTo>
                    <a:pt x="1" y="3365"/>
                    <a:pt x="73" y="3636"/>
                    <a:pt x="292" y="3760"/>
                  </a:cubicBezTo>
                  <a:cubicBezTo>
                    <a:pt x="364" y="3801"/>
                    <a:pt x="445" y="3822"/>
                    <a:pt x="527" y="3822"/>
                  </a:cubicBezTo>
                  <a:cubicBezTo>
                    <a:pt x="543" y="3822"/>
                    <a:pt x="559" y="3821"/>
                    <a:pt x="574" y="3819"/>
                  </a:cubicBezTo>
                  <a:cubicBezTo>
                    <a:pt x="719" y="3807"/>
                    <a:pt x="850" y="3727"/>
                    <a:pt x="928" y="3605"/>
                  </a:cubicBezTo>
                  <a:cubicBezTo>
                    <a:pt x="1302" y="3008"/>
                    <a:pt x="3571" y="883"/>
                    <a:pt x="6111" y="883"/>
                  </a:cubicBezTo>
                  <a:cubicBezTo>
                    <a:pt x="6373" y="883"/>
                    <a:pt x="6637" y="906"/>
                    <a:pt x="6903" y="955"/>
                  </a:cubicBezTo>
                  <a:cubicBezTo>
                    <a:pt x="6771" y="544"/>
                    <a:pt x="6437" y="218"/>
                    <a:pt x="588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959;p86"/>
            <p:cNvSpPr/>
            <p:nvPr/>
          </p:nvSpPr>
          <p:spPr>
            <a:xfrm>
              <a:off x="3763550" y="2453200"/>
              <a:ext cx="1903850" cy="1734150"/>
            </a:xfrm>
            <a:custGeom>
              <a:avLst/>
              <a:gdLst/>
              <a:ahLst/>
              <a:cxnLst/>
              <a:rect l="l" t="t" r="r" b="b"/>
              <a:pathLst>
                <a:path w="76154" h="69366" extrusionOk="0">
                  <a:moveTo>
                    <a:pt x="4106" y="0"/>
                  </a:moveTo>
                  <a:cubicBezTo>
                    <a:pt x="1029" y="7708"/>
                    <a:pt x="1" y="15316"/>
                    <a:pt x="1803" y="19299"/>
                  </a:cubicBezTo>
                  <a:cubicBezTo>
                    <a:pt x="4265" y="24727"/>
                    <a:pt x="7568" y="26780"/>
                    <a:pt x="15556" y="30967"/>
                  </a:cubicBezTo>
                  <a:cubicBezTo>
                    <a:pt x="22163" y="34434"/>
                    <a:pt x="32920" y="38307"/>
                    <a:pt x="34850" y="39155"/>
                  </a:cubicBezTo>
                  <a:cubicBezTo>
                    <a:pt x="36305" y="39794"/>
                    <a:pt x="37008" y="41067"/>
                    <a:pt x="37768" y="44764"/>
                  </a:cubicBezTo>
                  <a:cubicBezTo>
                    <a:pt x="38566" y="48643"/>
                    <a:pt x="38720" y="51693"/>
                    <a:pt x="42825" y="59759"/>
                  </a:cubicBezTo>
                  <a:cubicBezTo>
                    <a:pt x="46845" y="67656"/>
                    <a:pt x="47670" y="69365"/>
                    <a:pt x="47670" y="69365"/>
                  </a:cubicBezTo>
                  <a:cubicBezTo>
                    <a:pt x="47670" y="69365"/>
                    <a:pt x="47717" y="69366"/>
                    <a:pt x="47807" y="69366"/>
                  </a:cubicBezTo>
                  <a:cubicBezTo>
                    <a:pt x="48781" y="69366"/>
                    <a:pt x="54681" y="69229"/>
                    <a:pt x="58136" y="65998"/>
                  </a:cubicBezTo>
                  <a:cubicBezTo>
                    <a:pt x="58136" y="65998"/>
                    <a:pt x="52115" y="36531"/>
                    <a:pt x="50266" y="31805"/>
                  </a:cubicBezTo>
                  <a:cubicBezTo>
                    <a:pt x="49979" y="31075"/>
                    <a:pt x="49261" y="30176"/>
                    <a:pt x="48255" y="29170"/>
                  </a:cubicBezTo>
                  <a:lnTo>
                    <a:pt x="48255" y="29170"/>
                  </a:lnTo>
                  <a:cubicBezTo>
                    <a:pt x="50785" y="29991"/>
                    <a:pt x="52657" y="30597"/>
                    <a:pt x="53337" y="30812"/>
                  </a:cubicBezTo>
                  <a:cubicBezTo>
                    <a:pt x="54851" y="31295"/>
                    <a:pt x="55772" y="31431"/>
                    <a:pt x="56343" y="35163"/>
                  </a:cubicBezTo>
                  <a:cubicBezTo>
                    <a:pt x="56992" y="39393"/>
                    <a:pt x="57453" y="41174"/>
                    <a:pt x="61155" y="48901"/>
                  </a:cubicBezTo>
                  <a:cubicBezTo>
                    <a:pt x="64985" y="56892"/>
                    <a:pt x="65745" y="58901"/>
                    <a:pt x="65745" y="58901"/>
                  </a:cubicBezTo>
                  <a:cubicBezTo>
                    <a:pt x="65745" y="58901"/>
                    <a:pt x="65899" y="58908"/>
                    <a:pt x="66175" y="58908"/>
                  </a:cubicBezTo>
                  <a:cubicBezTo>
                    <a:pt x="67683" y="58908"/>
                    <a:pt x="72825" y="58690"/>
                    <a:pt x="76153" y="55859"/>
                  </a:cubicBezTo>
                  <a:lnTo>
                    <a:pt x="76153" y="55859"/>
                  </a:lnTo>
                  <a:cubicBezTo>
                    <a:pt x="76153" y="55859"/>
                    <a:pt x="76153" y="55859"/>
                    <a:pt x="76153" y="55859"/>
                  </a:cubicBezTo>
                  <a:cubicBezTo>
                    <a:pt x="76153" y="55859"/>
                    <a:pt x="76153" y="55859"/>
                    <a:pt x="76153" y="55859"/>
                  </a:cubicBezTo>
                  <a:lnTo>
                    <a:pt x="76153" y="55859"/>
                  </a:lnTo>
                  <a:cubicBezTo>
                    <a:pt x="76153" y="55858"/>
                    <a:pt x="69747" y="29334"/>
                    <a:pt x="68699" y="24368"/>
                  </a:cubicBezTo>
                  <a:cubicBezTo>
                    <a:pt x="67910" y="20633"/>
                    <a:pt x="65315" y="18010"/>
                    <a:pt x="61757" y="16110"/>
                  </a:cubicBezTo>
                  <a:cubicBezTo>
                    <a:pt x="50303" y="9992"/>
                    <a:pt x="33546" y="2422"/>
                    <a:pt x="33546" y="2422"/>
                  </a:cubicBezTo>
                  <a:lnTo>
                    <a:pt x="33544" y="2424"/>
                  </a:lnTo>
                  <a:lnTo>
                    <a:pt x="4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960;p86"/>
            <p:cNvSpPr/>
            <p:nvPr/>
          </p:nvSpPr>
          <p:spPr>
            <a:xfrm>
              <a:off x="4473700" y="2664575"/>
              <a:ext cx="495175" cy="516825"/>
            </a:xfrm>
            <a:custGeom>
              <a:avLst/>
              <a:gdLst/>
              <a:ahLst/>
              <a:cxnLst/>
              <a:rect l="l" t="t" r="r" b="b"/>
              <a:pathLst>
                <a:path w="19807" h="20673" extrusionOk="0">
                  <a:moveTo>
                    <a:pt x="4817" y="0"/>
                  </a:moveTo>
                  <a:lnTo>
                    <a:pt x="4817" y="0"/>
                  </a:lnTo>
                  <a:cubicBezTo>
                    <a:pt x="4817" y="1"/>
                    <a:pt x="3200" y="4631"/>
                    <a:pt x="9" y="6580"/>
                  </a:cubicBezTo>
                  <a:lnTo>
                    <a:pt x="1" y="6589"/>
                  </a:lnTo>
                  <a:cubicBezTo>
                    <a:pt x="1" y="6589"/>
                    <a:pt x="14076" y="16173"/>
                    <a:pt x="19806" y="20672"/>
                  </a:cubicBezTo>
                  <a:cubicBezTo>
                    <a:pt x="19009" y="19490"/>
                    <a:pt x="18040" y="18569"/>
                    <a:pt x="16925" y="17464"/>
                  </a:cubicBezTo>
                  <a:cubicBezTo>
                    <a:pt x="14505" y="15067"/>
                    <a:pt x="4500" y="7536"/>
                    <a:pt x="3041" y="6349"/>
                  </a:cubicBezTo>
                  <a:cubicBezTo>
                    <a:pt x="3843" y="4999"/>
                    <a:pt x="4817" y="2792"/>
                    <a:pt x="48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961;p86"/>
            <p:cNvSpPr/>
            <p:nvPr/>
          </p:nvSpPr>
          <p:spPr>
            <a:xfrm>
              <a:off x="4391900" y="1537625"/>
              <a:ext cx="1032400" cy="1217450"/>
            </a:xfrm>
            <a:custGeom>
              <a:avLst/>
              <a:gdLst/>
              <a:ahLst/>
              <a:cxnLst/>
              <a:rect l="l" t="t" r="r" b="b"/>
              <a:pathLst>
                <a:path w="41296" h="48698" extrusionOk="0">
                  <a:moveTo>
                    <a:pt x="93" y="0"/>
                  </a:moveTo>
                  <a:lnTo>
                    <a:pt x="1" y="11755"/>
                  </a:lnTo>
                  <a:cubicBezTo>
                    <a:pt x="1" y="11755"/>
                    <a:pt x="3021" y="23974"/>
                    <a:pt x="4124" y="29445"/>
                  </a:cubicBezTo>
                  <a:cubicBezTo>
                    <a:pt x="5228" y="34916"/>
                    <a:pt x="6509" y="35627"/>
                    <a:pt x="10018" y="37368"/>
                  </a:cubicBezTo>
                  <a:cubicBezTo>
                    <a:pt x="11409" y="38057"/>
                    <a:pt x="25509" y="44149"/>
                    <a:pt x="25509" y="44149"/>
                  </a:cubicBezTo>
                  <a:cubicBezTo>
                    <a:pt x="31877" y="46177"/>
                    <a:pt x="41295" y="48698"/>
                    <a:pt x="41295" y="48698"/>
                  </a:cubicBezTo>
                  <a:cubicBezTo>
                    <a:pt x="41295" y="48698"/>
                    <a:pt x="36295" y="42904"/>
                    <a:pt x="34219" y="40655"/>
                  </a:cubicBezTo>
                  <a:cubicBezTo>
                    <a:pt x="32882" y="39208"/>
                    <a:pt x="30381" y="38498"/>
                    <a:pt x="29424" y="37946"/>
                  </a:cubicBezTo>
                  <a:cubicBezTo>
                    <a:pt x="26979" y="36534"/>
                    <a:pt x="14562" y="30173"/>
                    <a:pt x="14562" y="30173"/>
                  </a:cubicBezTo>
                  <a:cubicBezTo>
                    <a:pt x="14562" y="30173"/>
                    <a:pt x="11874" y="19156"/>
                    <a:pt x="9789" y="11045"/>
                  </a:cubicBezTo>
                  <a:cubicBezTo>
                    <a:pt x="7430" y="1872"/>
                    <a:pt x="6125" y="1119"/>
                    <a:pt x="93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62;p86"/>
            <p:cNvSpPr/>
            <p:nvPr/>
          </p:nvSpPr>
          <p:spPr>
            <a:xfrm>
              <a:off x="4343900" y="1539300"/>
              <a:ext cx="377400" cy="657575"/>
            </a:xfrm>
            <a:custGeom>
              <a:avLst/>
              <a:gdLst/>
              <a:ahLst/>
              <a:cxnLst/>
              <a:rect l="l" t="t" r="r" b="b"/>
              <a:pathLst>
                <a:path w="15096" h="26303" extrusionOk="0">
                  <a:moveTo>
                    <a:pt x="2631" y="1"/>
                  </a:moveTo>
                  <a:lnTo>
                    <a:pt x="0" y="11284"/>
                  </a:lnTo>
                  <a:lnTo>
                    <a:pt x="3151" y="25856"/>
                  </a:lnTo>
                  <a:cubicBezTo>
                    <a:pt x="4375" y="26173"/>
                    <a:pt x="5551" y="26302"/>
                    <a:pt x="6656" y="26302"/>
                  </a:cubicBezTo>
                  <a:cubicBezTo>
                    <a:pt x="11582" y="26302"/>
                    <a:pt x="15096" y="23730"/>
                    <a:pt x="15096" y="23730"/>
                  </a:cubicBezTo>
                  <a:cubicBezTo>
                    <a:pt x="15096" y="23730"/>
                    <a:pt x="13503" y="17427"/>
                    <a:pt x="12353" y="12982"/>
                  </a:cubicBezTo>
                  <a:cubicBezTo>
                    <a:pt x="11204" y="8538"/>
                    <a:pt x="10428" y="5207"/>
                    <a:pt x="8840" y="2989"/>
                  </a:cubicBezTo>
                  <a:cubicBezTo>
                    <a:pt x="7252" y="769"/>
                    <a:pt x="4622" y="211"/>
                    <a:pt x="26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63;p86"/>
            <p:cNvSpPr/>
            <p:nvPr/>
          </p:nvSpPr>
          <p:spPr>
            <a:xfrm>
              <a:off x="3722075" y="1486150"/>
              <a:ext cx="880100" cy="1315450"/>
            </a:xfrm>
            <a:custGeom>
              <a:avLst/>
              <a:gdLst/>
              <a:ahLst/>
              <a:cxnLst/>
              <a:rect l="l" t="t" r="r" b="b"/>
              <a:pathLst>
                <a:path w="35204" h="52618" extrusionOk="0">
                  <a:moveTo>
                    <a:pt x="17714" y="0"/>
                  </a:moveTo>
                  <a:lnTo>
                    <a:pt x="4191" y="3078"/>
                  </a:lnTo>
                  <a:cubicBezTo>
                    <a:pt x="4191" y="3078"/>
                    <a:pt x="2033" y="4172"/>
                    <a:pt x="1818" y="5915"/>
                  </a:cubicBezTo>
                  <a:cubicBezTo>
                    <a:pt x="1474" y="8707"/>
                    <a:pt x="1" y="31508"/>
                    <a:pt x="2220" y="50784"/>
                  </a:cubicBezTo>
                  <a:cubicBezTo>
                    <a:pt x="4714" y="52009"/>
                    <a:pt x="8289" y="52618"/>
                    <a:pt x="12177" y="52618"/>
                  </a:cubicBezTo>
                  <a:cubicBezTo>
                    <a:pt x="21986" y="52618"/>
                    <a:pt x="33782" y="48741"/>
                    <a:pt x="35204" y="41104"/>
                  </a:cubicBezTo>
                  <a:cubicBezTo>
                    <a:pt x="35204" y="41104"/>
                    <a:pt x="32618" y="39091"/>
                    <a:pt x="31612" y="33687"/>
                  </a:cubicBezTo>
                  <a:cubicBezTo>
                    <a:pt x="31886" y="26223"/>
                    <a:pt x="31934" y="19248"/>
                    <a:pt x="32046" y="16047"/>
                  </a:cubicBezTo>
                  <a:cubicBezTo>
                    <a:pt x="32168" y="12518"/>
                    <a:pt x="33583" y="4649"/>
                    <a:pt x="27503" y="2127"/>
                  </a:cubicBezTo>
                  <a:lnTo>
                    <a:pt x="1771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64;p86"/>
            <p:cNvSpPr/>
            <p:nvPr/>
          </p:nvSpPr>
          <p:spPr>
            <a:xfrm>
              <a:off x="3936775" y="839675"/>
              <a:ext cx="255125" cy="540450"/>
            </a:xfrm>
            <a:custGeom>
              <a:avLst/>
              <a:gdLst/>
              <a:ahLst/>
              <a:cxnLst/>
              <a:rect l="l" t="t" r="r" b="b"/>
              <a:pathLst>
                <a:path w="10205" h="21618" extrusionOk="0">
                  <a:moveTo>
                    <a:pt x="5042" y="1"/>
                  </a:moveTo>
                  <a:cubicBezTo>
                    <a:pt x="4925" y="1"/>
                    <a:pt x="2411" y="29"/>
                    <a:pt x="949" y="2396"/>
                  </a:cubicBezTo>
                  <a:cubicBezTo>
                    <a:pt x="1" y="3932"/>
                    <a:pt x="251" y="7230"/>
                    <a:pt x="783" y="11597"/>
                  </a:cubicBezTo>
                  <a:cubicBezTo>
                    <a:pt x="1314" y="15965"/>
                    <a:pt x="1989" y="18639"/>
                    <a:pt x="2461" y="19887"/>
                  </a:cubicBezTo>
                  <a:cubicBezTo>
                    <a:pt x="2933" y="21134"/>
                    <a:pt x="4156" y="21618"/>
                    <a:pt x="4156" y="21618"/>
                  </a:cubicBezTo>
                  <a:lnTo>
                    <a:pt x="4643" y="16571"/>
                  </a:lnTo>
                  <a:lnTo>
                    <a:pt x="4886" y="13043"/>
                  </a:lnTo>
                  <a:cubicBezTo>
                    <a:pt x="4886" y="13043"/>
                    <a:pt x="5254" y="13204"/>
                    <a:pt x="5792" y="13204"/>
                  </a:cubicBezTo>
                  <a:cubicBezTo>
                    <a:pt x="6804" y="13204"/>
                    <a:pt x="8419" y="12634"/>
                    <a:pt x="9328" y="9355"/>
                  </a:cubicBezTo>
                  <a:cubicBezTo>
                    <a:pt x="10205" y="6193"/>
                    <a:pt x="9896" y="5105"/>
                    <a:pt x="9896" y="5105"/>
                  </a:cubicBezTo>
                  <a:lnTo>
                    <a:pt x="5046" y="1"/>
                  </a:lnTo>
                  <a:cubicBezTo>
                    <a:pt x="5046" y="1"/>
                    <a:pt x="5045" y="1"/>
                    <a:pt x="50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65;p86"/>
            <p:cNvSpPr/>
            <p:nvPr/>
          </p:nvSpPr>
          <p:spPr>
            <a:xfrm>
              <a:off x="4127750" y="779475"/>
              <a:ext cx="500600" cy="473300"/>
            </a:xfrm>
            <a:custGeom>
              <a:avLst/>
              <a:gdLst/>
              <a:ahLst/>
              <a:cxnLst/>
              <a:rect l="l" t="t" r="r" b="b"/>
              <a:pathLst>
                <a:path w="20024" h="18932" extrusionOk="0">
                  <a:moveTo>
                    <a:pt x="10001" y="1"/>
                  </a:moveTo>
                  <a:cubicBezTo>
                    <a:pt x="5269" y="1"/>
                    <a:pt x="1182" y="3543"/>
                    <a:pt x="614" y="8358"/>
                  </a:cubicBezTo>
                  <a:cubicBezTo>
                    <a:pt x="0" y="13548"/>
                    <a:pt x="3713" y="18254"/>
                    <a:pt x="8904" y="18865"/>
                  </a:cubicBezTo>
                  <a:cubicBezTo>
                    <a:pt x="9280" y="18910"/>
                    <a:pt x="9654" y="18931"/>
                    <a:pt x="10024" y="18931"/>
                  </a:cubicBezTo>
                  <a:cubicBezTo>
                    <a:pt x="14756" y="18931"/>
                    <a:pt x="18843" y="15389"/>
                    <a:pt x="19411" y="10575"/>
                  </a:cubicBezTo>
                  <a:cubicBezTo>
                    <a:pt x="20023" y="5384"/>
                    <a:pt x="16312" y="679"/>
                    <a:pt x="11121" y="67"/>
                  </a:cubicBezTo>
                  <a:cubicBezTo>
                    <a:pt x="10745" y="22"/>
                    <a:pt x="10371" y="1"/>
                    <a:pt x="100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66;p86"/>
            <p:cNvSpPr/>
            <p:nvPr/>
          </p:nvSpPr>
          <p:spPr>
            <a:xfrm>
              <a:off x="3880725" y="904925"/>
              <a:ext cx="705125" cy="757375"/>
            </a:xfrm>
            <a:custGeom>
              <a:avLst/>
              <a:gdLst/>
              <a:ahLst/>
              <a:cxnLst/>
              <a:rect l="l" t="t" r="r" b="b"/>
              <a:pathLst>
                <a:path w="28205" h="30295" extrusionOk="0">
                  <a:moveTo>
                    <a:pt x="22117" y="1"/>
                  </a:moveTo>
                  <a:cubicBezTo>
                    <a:pt x="19187" y="1"/>
                    <a:pt x="15529" y="879"/>
                    <a:pt x="12138" y="2494"/>
                  </a:cubicBezTo>
                  <a:cubicBezTo>
                    <a:pt x="11132" y="9499"/>
                    <a:pt x="9458" y="9988"/>
                    <a:pt x="8347" y="10180"/>
                  </a:cubicBezTo>
                  <a:cubicBezTo>
                    <a:pt x="8301" y="10187"/>
                    <a:pt x="8256" y="10191"/>
                    <a:pt x="8214" y="10191"/>
                  </a:cubicBezTo>
                  <a:cubicBezTo>
                    <a:pt x="7335" y="10191"/>
                    <a:pt x="7075" y="8595"/>
                    <a:pt x="6482" y="7807"/>
                  </a:cubicBezTo>
                  <a:cubicBezTo>
                    <a:pt x="6131" y="7341"/>
                    <a:pt x="5283" y="6831"/>
                    <a:pt x="4286" y="6831"/>
                  </a:cubicBezTo>
                  <a:cubicBezTo>
                    <a:pt x="3515" y="6831"/>
                    <a:pt x="2656" y="7135"/>
                    <a:pt x="1866" y="7998"/>
                  </a:cubicBezTo>
                  <a:cubicBezTo>
                    <a:pt x="0" y="10039"/>
                    <a:pt x="1405" y="13884"/>
                    <a:pt x="3040" y="14897"/>
                  </a:cubicBezTo>
                  <a:cubicBezTo>
                    <a:pt x="3603" y="15246"/>
                    <a:pt x="4113" y="15379"/>
                    <a:pt x="4565" y="15379"/>
                  </a:cubicBezTo>
                  <a:cubicBezTo>
                    <a:pt x="6037" y="15379"/>
                    <a:pt x="6885" y="13961"/>
                    <a:pt x="6885" y="13961"/>
                  </a:cubicBezTo>
                  <a:lnTo>
                    <a:pt x="6885" y="13961"/>
                  </a:lnTo>
                  <a:lnTo>
                    <a:pt x="5770" y="25365"/>
                  </a:lnTo>
                  <a:cubicBezTo>
                    <a:pt x="5770" y="25365"/>
                    <a:pt x="6179" y="27575"/>
                    <a:pt x="10342" y="29634"/>
                  </a:cubicBezTo>
                  <a:cubicBezTo>
                    <a:pt x="11244" y="30080"/>
                    <a:pt x="12296" y="30294"/>
                    <a:pt x="13288" y="30294"/>
                  </a:cubicBezTo>
                  <a:cubicBezTo>
                    <a:pt x="15870" y="30294"/>
                    <a:pt x="18040" y="28841"/>
                    <a:pt x="16047" y="26229"/>
                  </a:cubicBezTo>
                  <a:lnTo>
                    <a:pt x="16445" y="22779"/>
                  </a:lnTo>
                  <a:cubicBezTo>
                    <a:pt x="17247" y="22944"/>
                    <a:pt x="18196" y="23107"/>
                    <a:pt x="19147" y="23107"/>
                  </a:cubicBezTo>
                  <a:cubicBezTo>
                    <a:pt x="19747" y="23107"/>
                    <a:pt x="20347" y="23042"/>
                    <a:pt x="20912" y="22872"/>
                  </a:cubicBezTo>
                  <a:cubicBezTo>
                    <a:pt x="22462" y="22405"/>
                    <a:pt x="23616" y="21661"/>
                    <a:pt x="25069" y="19299"/>
                  </a:cubicBezTo>
                  <a:cubicBezTo>
                    <a:pt x="27834" y="14808"/>
                    <a:pt x="28205" y="7807"/>
                    <a:pt x="26956" y="1431"/>
                  </a:cubicBezTo>
                  <a:cubicBezTo>
                    <a:pt x="25973" y="460"/>
                    <a:pt x="24235" y="1"/>
                    <a:pt x="22117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967;p86"/>
            <p:cNvSpPr/>
            <p:nvPr/>
          </p:nvSpPr>
          <p:spPr>
            <a:xfrm>
              <a:off x="4033875" y="690000"/>
              <a:ext cx="594825" cy="316925"/>
            </a:xfrm>
            <a:custGeom>
              <a:avLst/>
              <a:gdLst/>
              <a:ahLst/>
              <a:cxnLst/>
              <a:rect l="l" t="t" r="r" b="b"/>
              <a:pathLst>
                <a:path w="23793" h="12677" extrusionOk="0">
                  <a:moveTo>
                    <a:pt x="20106" y="1"/>
                  </a:moveTo>
                  <a:cubicBezTo>
                    <a:pt x="19768" y="1"/>
                    <a:pt x="19437" y="248"/>
                    <a:pt x="19149" y="460"/>
                  </a:cubicBezTo>
                  <a:cubicBezTo>
                    <a:pt x="17910" y="1366"/>
                    <a:pt x="16610" y="1655"/>
                    <a:pt x="15281" y="1655"/>
                  </a:cubicBezTo>
                  <a:cubicBezTo>
                    <a:pt x="13236" y="1655"/>
                    <a:pt x="11122" y="970"/>
                    <a:pt x="9052" y="786"/>
                  </a:cubicBezTo>
                  <a:cubicBezTo>
                    <a:pt x="8706" y="755"/>
                    <a:pt x="8349" y="739"/>
                    <a:pt x="7987" y="739"/>
                  </a:cubicBezTo>
                  <a:cubicBezTo>
                    <a:pt x="5360" y="739"/>
                    <a:pt x="2428" y="1589"/>
                    <a:pt x="1005" y="3883"/>
                  </a:cubicBezTo>
                  <a:cubicBezTo>
                    <a:pt x="264" y="5077"/>
                    <a:pt x="1" y="6399"/>
                    <a:pt x="1056" y="7414"/>
                  </a:cubicBezTo>
                  <a:cubicBezTo>
                    <a:pt x="1957" y="8281"/>
                    <a:pt x="4878" y="10604"/>
                    <a:pt x="6011" y="11092"/>
                  </a:cubicBezTo>
                  <a:cubicBezTo>
                    <a:pt x="7593" y="11773"/>
                    <a:pt x="10563" y="12677"/>
                    <a:pt x="13726" y="12677"/>
                  </a:cubicBezTo>
                  <a:cubicBezTo>
                    <a:pt x="16557" y="12677"/>
                    <a:pt x="19542" y="11953"/>
                    <a:pt x="21823" y="9697"/>
                  </a:cubicBezTo>
                  <a:cubicBezTo>
                    <a:pt x="22533" y="8995"/>
                    <a:pt x="23378" y="7399"/>
                    <a:pt x="23597" y="6420"/>
                  </a:cubicBezTo>
                  <a:cubicBezTo>
                    <a:pt x="23782" y="5592"/>
                    <a:pt x="23792" y="4872"/>
                    <a:pt x="23534" y="4082"/>
                  </a:cubicBezTo>
                  <a:cubicBezTo>
                    <a:pt x="23532" y="4069"/>
                    <a:pt x="23528" y="4058"/>
                    <a:pt x="23523" y="4046"/>
                  </a:cubicBezTo>
                  <a:cubicBezTo>
                    <a:pt x="23469" y="3903"/>
                    <a:pt x="23367" y="3767"/>
                    <a:pt x="23219" y="3746"/>
                  </a:cubicBezTo>
                  <a:cubicBezTo>
                    <a:pt x="23205" y="3744"/>
                    <a:pt x="23192" y="3743"/>
                    <a:pt x="23179" y="3743"/>
                  </a:cubicBezTo>
                  <a:cubicBezTo>
                    <a:pt x="23076" y="3743"/>
                    <a:pt x="22977" y="3795"/>
                    <a:pt x="22885" y="3845"/>
                  </a:cubicBezTo>
                  <a:cubicBezTo>
                    <a:pt x="22515" y="4050"/>
                    <a:pt x="21683" y="4593"/>
                    <a:pt x="20660" y="4981"/>
                  </a:cubicBezTo>
                  <a:cubicBezTo>
                    <a:pt x="20962" y="4079"/>
                    <a:pt x="21090" y="3128"/>
                    <a:pt x="21035" y="2179"/>
                  </a:cubicBezTo>
                  <a:cubicBezTo>
                    <a:pt x="21003" y="1597"/>
                    <a:pt x="21001" y="260"/>
                    <a:pt x="20313" y="34"/>
                  </a:cubicBezTo>
                  <a:cubicBezTo>
                    <a:pt x="20244" y="11"/>
                    <a:pt x="20175" y="1"/>
                    <a:pt x="201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968;p86"/>
            <p:cNvSpPr/>
            <p:nvPr/>
          </p:nvSpPr>
          <p:spPr>
            <a:xfrm>
              <a:off x="4089375" y="1321900"/>
              <a:ext cx="202475" cy="186850"/>
            </a:xfrm>
            <a:custGeom>
              <a:avLst/>
              <a:gdLst/>
              <a:ahLst/>
              <a:cxnLst/>
              <a:rect l="l" t="t" r="r" b="b"/>
              <a:pathLst>
                <a:path w="8099" h="7474" extrusionOk="0">
                  <a:moveTo>
                    <a:pt x="1" y="1"/>
                  </a:moveTo>
                  <a:cubicBezTo>
                    <a:pt x="1" y="1"/>
                    <a:pt x="147" y="2466"/>
                    <a:pt x="1199" y="3881"/>
                  </a:cubicBezTo>
                  <a:cubicBezTo>
                    <a:pt x="3039" y="6356"/>
                    <a:pt x="7937" y="7473"/>
                    <a:pt x="7937" y="7473"/>
                  </a:cubicBezTo>
                  <a:lnTo>
                    <a:pt x="8099" y="6100"/>
                  </a:lnTo>
                  <a:cubicBezTo>
                    <a:pt x="8099" y="6100"/>
                    <a:pt x="3946" y="4508"/>
                    <a:pt x="2365" y="3193"/>
                  </a:cubicBezTo>
                  <a:cubicBezTo>
                    <a:pt x="1199" y="2222"/>
                    <a:pt x="209" y="748"/>
                    <a:pt x="1" y="1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69;p86"/>
            <p:cNvSpPr/>
            <p:nvPr/>
          </p:nvSpPr>
          <p:spPr>
            <a:xfrm>
              <a:off x="4270875" y="1135450"/>
              <a:ext cx="55225" cy="54100"/>
            </a:xfrm>
            <a:custGeom>
              <a:avLst/>
              <a:gdLst/>
              <a:ahLst/>
              <a:cxnLst/>
              <a:rect l="l" t="t" r="r" b="b"/>
              <a:pathLst>
                <a:path w="2209" h="2164" extrusionOk="0">
                  <a:moveTo>
                    <a:pt x="1109" y="1"/>
                  </a:moveTo>
                  <a:cubicBezTo>
                    <a:pt x="588" y="1"/>
                    <a:pt x="135" y="407"/>
                    <a:pt x="71" y="958"/>
                  </a:cubicBezTo>
                  <a:cubicBezTo>
                    <a:pt x="1" y="1552"/>
                    <a:pt x="407" y="2088"/>
                    <a:pt x="978" y="2157"/>
                  </a:cubicBezTo>
                  <a:cubicBezTo>
                    <a:pt x="1019" y="2162"/>
                    <a:pt x="1060" y="2164"/>
                    <a:pt x="1100" y="2164"/>
                  </a:cubicBezTo>
                  <a:cubicBezTo>
                    <a:pt x="1620" y="2164"/>
                    <a:pt x="2073" y="1758"/>
                    <a:pt x="2137" y="1207"/>
                  </a:cubicBezTo>
                  <a:cubicBezTo>
                    <a:pt x="2208" y="614"/>
                    <a:pt x="1802" y="78"/>
                    <a:pt x="1231" y="8"/>
                  </a:cubicBezTo>
                  <a:cubicBezTo>
                    <a:pt x="1190" y="3"/>
                    <a:pt x="1149" y="1"/>
                    <a:pt x="11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970;p86"/>
            <p:cNvSpPr/>
            <p:nvPr/>
          </p:nvSpPr>
          <p:spPr>
            <a:xfrm>
              <a:off x="4290275" y="1314825"/>
              <a:ext cx="55200" cy="54100"/>
            </a:xfrm>
            <a:custGeom>
              <a:avLst/>
              <a:gdLst/>
              <a:ahLst/>
              <a:cxnLst/>
              <a:rect l="l" t="t" r="r" b="b"/>
              <a:pathLst>
                <a:path w="2208" h="2164" extrusionOk="0">
                  <a:moveTo>
                    <a:pt x="1109" y="1"/>
                  </a:moveTo>
                  <a:cubicBezTo>
                    <a:pt x="588" y="1"/>
                    <a:pt x="136" y="406"/>
                    <a:pt x="70" y="958"/>
                  </a:cubicBezTo>
                  <a:cubicBezTo>
                    <a:pt x="0" y="1551"/>
                    <a:pt x="407" y="2087"/>
                    <a:pt x="977" y="2156"/>
                  </a:cubicBezTo>
                  <a:cubicBezTo>
                    <a:pt x="1018" y="2161"/>
                    <a:pt x="1059" y="2163"/>
                    <a:pt x="1100" y="2163"/>
                  </a:cubicBezTo>
                  <a:cubicBezTo>
                    <a:pt x="1620" y="2163"/>
                    <a:pt x="2072" y="1757"/>
                    <a:pt x="2138" y="1207"/>
                  </a:cubicBezTo>
                  <a:cubicBezTo>
                    <a:pt x="2207" y="614"/>
                    <a:pt x="1802" y="77"/>
                    <a:pt x="1230" y="8"/>
                  </a:cubicBezTo>
                  <a:cubicBezTo>
                    <a:pt x="1190" y="3"/>
                    <a:pt x="1149" y="1"/>
                    <a:pt x="1109" y="1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971;p86"/>
            <p:cNvSpPr/>
            <p:nvPr/>
          </p:nvSpPr>
          <p:spPr>
            <a:xfrm>
              <a:off x="4238425" y="1046125"/>
              <a:ext cx="63525" cy="48825"/>
            </a:xfrm>
            <a:custGeom>
              <a:avLst/>
              <a:gdLst/>
              <a:ahLst/>
              <a:cxnLst/>
              <a:rect l="l" t="t" r="r" b="b"/>
              <a:pathLst>
                <a:path w="2541" h="1953" extrusionOk="0">
                  <a:moveTo>
                    <a:pt x="2197" y="1"/>
                  </a:moveTo>
                  <a:lnTo>
                    <a:pt x="0" y="1281"/>
                  </a:lnTo>
                  <a:cubicBezTo>
                    <a:pt x="233" y="1710"/>
                    <a:pt x="664" y="1952"/>
                    <a:pt x="1106" y="1952"/>
                  </a:cubicBezTo>
                  <a:cubicBezTo>
                    <a:pt x="1315" y="1952"/>
                    <a:pt x="1526" y="1899"/>
                    <a:pt x="1720" y="1785"/>
                  </a:cubicBezTo>
                  <a:cubicBezTo>
                    <a:pt x="2327" y="1431"/>
                    <a:pt x="2541" y="631"/>
                    <a:pt x="21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972;p86"/>
            <p:cNvSpPr/>
            <p:nvPr/>
          </p:nvSpPr>
          <p:spPr>
            <a:xfrm>
              <a:off x="4489000" y="1044850"/>
              <a:ext cx="65325" cy="45300"/>
            </a:xfrm>
            <a:custGeom>
              <a:avLst/>
              <a:gdLst/>
              <a:ahLst/>
              <a:cxnLst/>
              <a:rect l="l" t="t" r="r" b="b"/>
              <a:pathLst>
                <a:path w="2613" h="1812" extrusionOk="0">
                  <a:moveTo>
                    <a:pt x="1153" y="0"/>
                  </a:moveTo>
                  <a:cubicBezTo>
                    <a:pt x="657" y="0"/>
                    <a:pt x="192" y="303"/>
                    <a:pt x="0" y="804"/>
                  </a:cubicBezTo>
                  <a:lnTo>
                    <a:pt x="2357" y="1811"/>
                  </a:lnTo>
                  <a:cubicBezTo>
                    <a:pt x="2613" y="1144"/>
                    <a:pt x="2292" y="379"/>
                    <a:pt x="1641" y="101"/>
                  </a:cubicBezTo>
                  <a:cubicBezTo>
                    <a:pt x="1480" y="32"/>
                    <a:pt x="1315" y="0"/>
                    <a:pt x="11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973;p86"/>
            <p:cNvSpPr/>
            <p:nvPr/>
          </p:nvSpPr>
          <p:spPr>
            <a:xfrm>
              <a:off x="4468250" y="1141800"/>
              <a:ext cx="55200" cy="54100"/>
            </a:xfrm>
            <a:custGeom>
              <a:avLst/>
              <a:gdLst/>
              <a:ahLst/>
              <a:cxnLst/>
              <a:rect l="l" t="t" r="r" b="b"/>
              <a:pathLst>
                <a:path w="2208" h="2164" extrusionOk="0">
                  <a:moveTo>
                    <a:pt x="1107" y="0"/>
                  </a:moveTo>
                  <a:cubicBezTo>
                    <a:pt x="587" y="0"/>
                    <a:pt x="134" y="405"/>
                    <a:pt x="70" y="957"/>
                  </a:cubicBezTo>
                  <a:cubicBezTo>
                    <a:pt x="0" y="1550"/>
                    <a:pt x="407" y="2085"/>
                    <a:pt x="977" y="2156"/>
                  </a:cubicBezTo>
                  <a:cubicBezTo>
                    <a:pt x="1018" y="2161"/>
                    <a:pt x="1059" y="2163"/>
                    <a:pt x="1099" y="2163"/>
                  </a:cubicBezTo>
                  <a:cubicBezTo>
                    <a:pt x="1619" y="2163"/>
                    <a:pt x="2072" y="1757"/>
                    <a:pt x="2136" y="1206"/>
                  </a:cubicBezTo>
                  <a:cubicBezTo>
                    <a:pt x="2207" y="612"/>
                    <a:pt x="1800" y="76"/>
                    <a:pt x="1230" y="8"/>
                  </a:cubicBezTo>
                  <a:cubicBezTo>
                    <a:pt x="1189" y="2"/>
                    <a:pt x="1148" y="0"/>
                    <a:pt x="1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974;p86"/>
            <p:cNvSpPr/>
            <p:nvPr/>
          </p:nvSpPr>
          <p:spPr>
            <a:xfrm>
              <a:off x="4391875" y="1117825"/>
              <a:ext cx="88125" cy="179150"/>
            </a:xfrm>
            <a:custGeom>
              <a:avLst/>
              <a:gdLst/>
              <a:ahLst/>
              <a:cxnLst/>
              <a:rect l="l" t="t" r="r" b="b"/>
              <a:pathLst>
                <a:path w="3525" h="7166" extrusionOk="0">
                  <a:moveTo>
                    <a:pt x="476" y="0"/>
                  </a:moveTo>
                  <a:lnTo>
                    <a:pt x="1" y="7165"/>
                  </a:lnTo>
                  <a:lnTo>
                    <a:pt x="3525" y="6380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975;p86"/>
            <p:cNvSpPr/>
            <p:nvPr/>
          </p:nvSpPr>
          <p:spPr>
            <a:xfrm>
              <a:off x="3836050" y="2916725"/>
              <a:ext cx="183775" cy="551375"/>
            </a:xfrm>
            <a:custGeom>
              <a:avLst/>
              <a:gdLst/>
              <a:ahLst/>
              <a:cxnLst/>
              <a:rect l="l" t="t" r="r" b="b"/>
              <a:pathLst>
                <a:path w="7351" h="22055" extrusionOk="0">
                  <a:moveTo>
                    <a:pt x="0" y="1"/>
                  </a:moveTo>
                  <a:lnTo>
                    <a:pt x="0" y="19563"/>
                  </a:lnTo>
                  <a:cubicBezTo>
                    <a:pt x="0" y="20459"/>
                    <a:pt x="468" y="21267"/>
                    <a:pt x="1247" y="21715"/>
                  </a:cubicBezTo>
                  <a:cubicBezTo>
                    <a:pt x="1631" y="21941"/>
                    <a:pt x="2061" y="22054"/>
                    <a:pt x="2491" y="22054"/>
                  </a:cubicBezTo>
                  <a:cubicBezTo>
                    <a:pt x="2921" y="22054"/>
                    <a:pt x="3351" y="21941"/>
                    <a:pt x="3735" y="21715"/>
                  </a:cubicBezTo>
                  <a:lnTo>
                    <a:pt x="7351" y="19626"/>
                  </a:lnTo>
                  <a:cubicBezTo>
                    <a:pt x="6557" y="19223"/>
                    <a:pt x="5755" y="18805"/>
                    <a:pt x="4961" y="18389"/>
                  </a:cubicBezTo>
                  <a:lnTo>
                    <a:pt x="2601" y="19753"/>
                  </a:lnTo>
                  <a:cubicBezTo>
                    <a:pt x="2562" y="19776"/>
                    <a:pt x="2525" y="19787"/>
                    <a:pt x="2488" y="19787"/>
                  </a:cubicBezTo>
                  <a:cubicBezTo>
                    <a:pt x="2451" y="19787"/>
                    <a:pt x="2415" y="19776"/>
                    <a:pt x="2379" y="19753"/>
                  </a:cubicBezTo>
                  <a:cubicBezTo>
                    <a:pt x="2302" y="19712"/>
                    <a:pt x="2265" y="19648"/>
                    <a:pt x="2265" y="19563"/>
                  </a:cubicBezTo>
                  <a:lnTo>
                    <a:pt x="2265" y="130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976;p86"/>
            <p:cNvSpPr/>
            <p:nvPr/>
          </p:nvSpPr>
          <p:spPr>
            <a:xfrm>
              <a:off x="4112125" y="3076125"/>
              <a:ext cx="220350" cy="551350"/>
            </a:xfrm>
            <a:custGeom>
              <a:avLst/>
              <a:gdLst/>
              <a:ahLst/>
              <a:cxnLst/>
              <a:rect l="l" t="t" r="r" b="b"/>
              <a:pathLst>
                <a:path w="8814" h="22054" extrusionOk="0">
                  <a:moveTo>
                    <a:pt x="0" y="0"/>
                  </a:moveTo>
                  <a:lnTo>
                    <a:pt x="0" y="19562"/>
                  </a:lnTo>
                  <a:cubicBezTo>
                    <a:pt x="0" y="20459"/>
                    <a:pt x="467" y="21265"/>
                    <a:pt x="1246" y="21714"/>
                  </a:cubicBezTo>
                  <a:cubicBezTo>
                    <a:pt x="1630" y="21941"/>
                    <a:pt x="2060" y="22054"/>
                    <a:pt x="2490" y="22054"/>
                  </a:cubicBezTo>
                  <a:cubicBezTo>
                    <a:pt x="2920" y="22054"/>
                    <a:pt x="3350" y="21941"/>
                    <a:pt x="3734" y="21714"/>
                  </a:cubicBezTo>
                  <a:lnTo>
                    <a:pt x="8813" y="18782"/>
                  </a:lnTo>
                  <a:cubicBezTo>
                    <a:pt x="8201" y="18614"/>
                    <a:pt x="7597" y="18412"/>
                    <a:pt x="7005" y="18181"/>
                  </a:cubicBezTo>
                  <a:cubicBezTo>
                    <a:pt x="6701" y="18059"/>
                    <a:pt x="6370" y="17927"/>
                    <a:pt x="6017" y="17782"/>
                  </a:cubicBezTo>
                  <a:lnTo>
                    <a:pt x="2601" y="19752"/>
                  </a:lnTo>
                  <a:cubicBezTo>
                    <a:pt x="2562" y="19774"/>
                    <a:pt x="2525" y="19786"/>
                    <a:pt x="2488" y="19786"/>
                  </a:cubicBezTo>
                  <a:cubicBezTo>
                    <a:pt x="2451" y="19786"/>
                    <a:pt x="2415" y="19774"/>
                    <a:pt x="2379" y="19752"/>
                  </a:cubicBezTo>
                  <a:cubicBezTo>
                    <a:pt x="2306" y="19711"/>
                    <a:pt x="2265" y="19648"/>
                    <a:pt x="2265" y="19562"/>
                  </a:cubicBezTo>
                  <a:lnTo>
                    <a:pt x="2265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977;p86"/>
            <p:cNvSpPr/>
            <p:nvPr/>
          </p:nvSpPr>
          <p:spPr>
            <a:xfrm>
              <a:off x="3619500" y="2504625"/>
              <a:ext cx="1916400" cy="888775"/>
            </a:xfrm>
            <a:custGeom>
              <a:avLst/>
              <a:gdLst/>
              <a:ahLst/>
              <a:cxnLst/>
              <a:rect l="l" t="t" r="r" b="b"/>
              <a:pathLst>
                <a:path w="76656" h="35551" extrusionOk="0">
                  <a:moveTo>
                    <a:pt x="11274" y="1"/>
                  </a:moveTo>
                  <a:cubicBezTo>
                    <a:pt x="9144" y="1"/>
                    <a:pt x="7014" y="470"/>
                    <a:pt x="5388" y="1408"/>
                  </a:cubicBezTo>
                  <a:lnTo>
                    <a:pt x="2436" y="3113"/>
                  </a:lnTo>
                  <a:cubicBezTo>
                    <a:pt x="817" y="4048"/>
                    <a:pt x="8" y="5271"/>
                    <a:pt x="3" y="6497"/>
                  </a:cubicBezTo>
                  <a:cubicBezTo>
                    <a:pt x="2" y="7004"/>
                    <a:pt x="4" y="8984"/>
                    <a:pt x="3" y="9486"/>
                  </a:cubicBezTo>
                  <a:cubicBezTo>
                    <a:pt x="1" y="10717"/>
                    <a:pt x="808" y="11947"/>
                    <a:pt x="2434" y="12888"/>
                  </a:cubicBezTo>
                  <a:lnTo>
                    <a:pt x="39247" y="34141"/>
                  </a:lnTo>
                  <a:cubicBezTo>
                    <a:pt x="40872" y="35081"/>
                    <a:pt x="43004" y="35551"/>
                    <a:pt x="45135" y="35551"/>
                  </a:cubicBezTo>
                  <a:cubicBezTo>
                    <a:pt x="47264" y="35551"/>
                    <a:pt x="49393" y="35082"/>
                    <a:pt x="51018" y="34144"/>
                  </a:cubicBezTo>
                  <a:lnTo>
                    <a:pt x="74216" y="20750"/>
                  </a:lnTo>
                  <a:cubicBezTo>
                    <a:pt x="75841" y="19811"/>
                    <a:pt x="76651" y="18582"/>
                    <a:pt x="76649" y="17352"/>
                  </a:cubicBezTo>
                  <a:cubicBezTo>
                    <a:pt x="76649" y="16849"/>
                    <a:pt x="76646" y="14883"/>
                    <a:pt x="76649" y="14384"/>
                  </a:cubicBezTo>
                  <a:cubicBezTo>
                    <a:pt x="76656" y="13150"/>
                    <a:pt x="75847" y="11916"/>
                    <a:pt x="74218" y="10974"/>
                  </a:cubicBezTo>
                  <a:lnTo>
                    <a:pt x="58425" y="1840"/>
                  </a:lnTo>
                  <a:cubicBezTo>
                    <a:pt x="56799" y="899"/>
                    <a:pt x="54667" y="429"/>
                    <a:pt x="52535" y="429"/>
                  </a:cubicBezTo>
                  <a:cubicBezTo>
                    <a:pt x="50407" y="429"/>
                    <a:pt x="48279" y="898"/>
                    <a:pt x="46655" y="1835"/>
                  </a:cubicBezTo>
                  <a:lnTo>
                    <a:pt x="38181" y="6729"/>
                  </a:lnTo>
                  <a:cubicBezTo>
                    <a:pt x="36555" y="7667"/>
                    <a:pt x="34425" y="8136"/>
                    <a:pt x="32295" y="8136"/>
                  </a:cubicBezTo>
                  <a:cubicBezTo>
                    <a:pt x="30164" y="8136"/>
                    <a:pt x="28034" y="7667"/>
                    <a:pt x="26409" y="6729"/>
                  </a:cubicBezTo>
                  <a:lnTo>
                    <a:pt x="17160" y="1408"/>
                  </a:lnTo>
                  <a:cubicBezTo>
                    <a:pt x="15535" y="470"/>
                    <a:pt x="13405" y="1"/>
                    <a:pt x="112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978;p86"/>
            <p:cNvSpPr/>
            <p:nvPr/>
          </p:nvSpPr>
          <p:spPr>
            <a:xfrm>
              <a:off x="3599100" y="2504625"/>
              <a:ext cx="1957125" cy="814425"/>
            </a:xfrm>
            <a:custGeom>
              <a:avLst/>
              <a:gdLst/>
              <a:ahLst/>
              <a:cxnLst/>
              <a:rect l="l" t="t" r="r" b="b"/>
              <a:pathLst>
                <a:path w="78285" h="32577" extrusionOk="0">
                  <a:moveTo>
                    <a:pt x="12090" y="1"/>
                  </a:moveTo>
                  <a:cubicBezTo>
                    <a:pt x="9960" y="1"/>
                    <a:pt x="7830" y="470"/>
                    <a:pt x="6204" y="1408"/>
                  </a:cubicBezTo>
                  <a:lnTo>
                    <a:pt x="3252" y="3113"/>
                  </a:lnTo>
                  <a:cubicBezTo>
                    <a:pt x="0" y="4990"/>
                    <a:pt x="0" y="8034"/>
                    <a:pt x="3250" y="9913"/>
                  </a:cubicBezTo>
                  <a:lnTo>
                    <a:pt x="40063" y="31167"/>
                  </a:lnTo>
                  <a:cubicBezTo>
                    <a:pt x="41688" y="32107"/>
                    <a:pt x="43820" y="32577"/>
                    <a:pt x="45951" y="32577"/>
                  </a:cubicBezTo>
                  <a:cubicBezTo>
                    <a:pt x="48080" y="32577"/>
                    <a:pt x="50209" y="32108"/>
                    <a:pt x="51834" y="31170"/>
                  </a:cubicBezTo>
                  <a:lnTo>
                    <a:pt x="75032" y="17776"/>
                  </a:lnTo>
                  <a:cubicBezTo>
                    <a:pt x="78283" y="15899"/>
                    <a:pt x="78285" y="12853"/>
                    <a:pt x="75034" y="10974"/>
                  </a:cubicBezTo>
                  <a:lnTo>
                    <a:pt x="59241" y="1840"/>
                  </a:lnTo>
                  <a:cubicBezTo>
                    <a:pt x="57615" y="899"/>
                    <a:pt x="55483" y="429"/>
                    <a:pt x="53352" y="429"/>
                  </a:cubicBezTo>
                  <a:cubicBezTo>
                    <a:pt x="51224" y="429"/>
                    <a:pt x="49096" y="898"/>
                    <a:pt x="47471" y="1835"/>
                  </a:cubicBezTo>
                  <a:lnTo>
                    <a:pt x="38997" y="6728"/>
                  </a:lnTo>
                  <a:cubicBezTo>
                    <a:pt x="37371" y="7666"/>
                    <a:pt x="35241" y="8135"/>
                    <a:pt x="33111" y="8135"/>
                  </a:cubicBezTo>
                  <a:cubicBezTo>
                    <a:pt x="30980" y="8135"/>
                    <a:pt x="28850" y="7666"/>
                    <a:pt x="27225" y="6728"/>
                  </a:cubicBezTo>
                  <a:lnTo>
                    <a:pt x="17976" y="1408"/>
                  </a:lnTo>
                  <a:cubicBezTo>
                    <a:pt x="16351" y="470"/>
                    <a:pt x="14221" y="1"/>
                    <a:pt x="120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979;p86"/>
            <p:cNvSpPr/>
            <p:nvPr/>
          </p:nvSpPr>
          <p:spPr>
            <a:xfrm>
              <a:off x="4387950" y="2608700"/>
              <a:ext cx="977600" cy="561975"/>
            </a:xfrm>
            <a:custGeom>
              <a:avLst/>
              <a:gdLst/>
              <a:ahLst/>
              <a:cxnLst/>
              <a:rect l="l" t="t" r="r" b="b"/>
              <a:pathLst>
                <a:path w="39104" h="22479" extrusionOk="0">
                  <a:moveTo>
                    <a:pt x="16720" y="0"/>
                  </a:moveTo>
                  <a:cubicBezTo>
                    <a:pt x="16502" y="0"/>
                    <a:pt x="16283" y="48"/>
                    <a:pt x="16116" y="144"/>
                  </a:cubicBezTo>
                  <a:lnTo>
                    <a:pt x="334" y="9255"/>
                  </a:lnTo>
                  <a:cubicBezTo>
                    <a:pt x="0" y="9449"/>
                    <a:pt x="0" y="9761"/>
                    <a:pt x="334" y="9953"/>
                  </a:cubicBezTo>
                  <a:lnTo>
                    <a:pt x="21779" y="22335"/>
                  </a:lnTo>
                  <a:cubicBezTo>
                    <a:pt x="21946" y="22431"/>
                    <a:pt x="22164" y="22479"/>
                    <a:pt x="22383" y="22479"/>
                  </a:cubicBezTo>
                  <a:cubicBezTo>
                    <a:pt x="22601" y="22479"/>
                    <a:pt x="22820" y="22431"/>
                    <a:pt x="22986" y="22335"/>
                  </a:cubicBezTo>
                  <a:lnTo>
                    <a:pt x="38770" y="13223"/>
                  </a:lnTo>
                  <a:cubicBezTo>
                    <a:pt x="39104" y="13031"/>
                    <a:pt x="39104" y="12718"/>
                    <a:pt x="38770" y="12526"/>
                  </a:cubicBezTo>
                  <a:lnTo>
                    <a:pt x="17324" y="144"/>
                  </a:lnTo>
                  <a:cubicBezTo>
                    <a:pt x="17157" y="48"/>
                    <a:pt x="16939" y="0"/>
                    <a:pt x="16720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980;p86"/>
            <p:cNvSpPr/>
            <p:nvPr/>
          </p:nvSpPr>
          <p:spPr>
            <a:xfrm>
              <a:off x="4387950" y="2645675"/>
              <a:ext cx="977575" cy="562025"/>
            </a:xfrm>
            <a:custGeom>
              <a:avLst/>
              <a:gdLst/>
              <a:ahLst/>
              <a:cxnLst/>
              <a:rect l="l" t="t" r="r" b="b"/>
              <a:pathLst>
                <a:path w="39103" h="22481" extrusionOk="0">
                  <a:moveTo>
                    <a:pt x="16720" y="0"/>
                  </a:moveTo>
                  <a:cubicBezTo>
                    <a:pt x="16502" y="0"/>
                    <a:pt x="16283" y="49"/>
                    <a:pt x="16116" y="145"/>
                  </a:cubicBezTo>
                  <a:lnTo>
                    <a:pt x="334" y="9257"/>
                  </a:lnTo>
                  <a:cubicBezTo>
                    <a:pt x="0" y="9449"/>
                    <a:pt x="0" y="9762"/>
                    <a:pt x="334" y="9955"/>
                  </a:cubicBezTo>
                  <a:lnTo>
                    <a:pt x="21779" y="22336"/>
                  </a:lnTo>
                  <a:cubicBezTo>
                    <a:pt x="21946" y="22432"/>
                    <a:pt x="22164" y="22480"/>
                    <a:pt x="22383" y="22480"/>
                  </a:cubicBezTo>
                  <a:cubicBezTo>
                    <a:pt x="22601" y="22480"/>
                    <a:pt x="22820" y="22432"/>
                    <a:pt x="22986" y="22336"/>
                  </a:cubicBezTo>
                  <a:lnTo>
                    <a:pt x="38769" y="13224"/>
                  </a:lnTo>
                  <a:cubicBezTo>
                    <a:pt x="39103" y="13031"/>
                    <a:pt x="39103" y="12719"/>
                    <a:pt x="38769" y="12527"/>
                  </a:cubicBezTo>
                  <a:lnTo>
                    <a:pt x="17324" y="145"/>
                  </a:lnTo>
                  <a:cubicBezTo>
                    <a:pt x="17157" y="49"/>
                    <a:pt x="16939" y="0"/>
                    <a:pt x="16720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981;p86"/>
            <p:cNvSpPr/>
            <p:nvPr/>
          </p:nvSpPr>
          <p:spPr>
            <a:xfrm>
              <a:off x="4387950" y="2623200"/>
              <a:ext cx="977575" cy="562025"/>
            </a:xfrm>
            <a:custGeom>
              <a:avLst/>
              <a:gdLst/>
              <a:ahLst/>
              <a:cxnLst/>
              <a:rect l="l" t="t" r="r" b="b"/>
              <a:pathLst>
                <a:path w="39103" h="22481" extrusionOk="0">
                  <a:moveTo>
                    <a:pt x="16719" y="1"/>
                  </a:moveTo>
                  <a:cubicBezTo>
                    <a:pt x="16501" y="1"/>
                    <a:pt x="16282" y="49"/>
                    <a:pt x="16115" y="145"/>
                  </a:cubicBezTo>
                  <a:lnTo>
                    <a:pt x="334" y="9257"/>
                  </a:lnTo>
                  <a:cubicBezTo>
                    <a:pt x="0" y="9450"/>
                    <a:pt x="0" y="9762"/>
                    <a:pt x="334" y="9954"/>
                  </a:cubicBezTo>
                  <a:lnTo>
                    <a:pt x="21779" y="22336"/>
                  </a:lnTo>
                  <a:cubicBezTo>
                    <a:pt x="21946" y="22432"/>
                    <a:pt x="22164" y="22481"/>
                    <a:pt x="22383" y="22481"/>
                  </a:cubicBezTo>
                  <a:cubicBezTo>
                    <a:pt x="22601" y="22481"/>
                    <a:pt x="22820" y="22432"/>
                    <a:pt x="22986" y="22336"/>
                  </a:cubicBezTo>
                  <a:lnTo>
                    <a:pt x="38769" y="13224"/>
                  </a:lnTo>
                  <a:cubicBezTo>
                    <a:pt x="39103" y="13032"/>
                    <a:pt x="39103" y="12720"/>
                    <a:pt x="38769" y="12527"/>
                  </a:cubicBezTo>
                  <a:lnTo>
                    <a:pt x="17323" y="145"/>
                  </a:lnTo>
                  <a:cubicBezTo>
                    <a:pt x="17156" y="49"/>
                    <a:pt x="16938" y="1"/>
                    <a:pt x="167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982;p86"/>
            <p:cNvSpPr/>
            <p:nvPr/>
          </p:nvSpPr>
          <p:spPr>
            <a:xfrm>
              <a:off x="4404350" y="2623200"/>
              <a:ext cx="944525" cy="534750"/>
            </a:xfrm>
            <a:custGeom>
              <a:avLst/>
              <a:gdLst/>
              <a:ahLst/>
              <a:cxnLst/>
              <a:rect l="l" t="t" r="r" b="b"/>
              <a:pathLst>
                <a:path w="37781" h="21390" extrusionOk="0">
                  <a:moveTo>
                    <a:pt x="16064" y="1"/>
                  </a:moveTo>
                  <a:cubicBezTo>
                    <a:pt x="15846" y="1"/>
                    <a:pt x="15627" y="49"/>
                    <a:pt x="15460" y="145"/>
                  </a:cubicBezTo>
                  <a:lnTo>
                    <a:pt x="0" y="9071"/>
                  </a:lnTo>
                  <a:lnTo>
                    <a:pt x="21067" y="21235"/>
                  </a:lnTo>
                  <a:cubicBezTo>
                    <a:pt x="21247" y="21338"/>
                    <a:pt x="21482" y="21390"/>
                    <a:pt x="21717" y="21390"/>
                  </a:cubicBezTo>
                  <a:cubicBezTo>
                    <a:pt x="21953" y="21390"/>
                    <a:pt x="22188" y="21338"/>
                    <a:pt x="22367" y="21235"/>
                  </a:cubicBezTo>
                  <a:lnTo>
                    <a:pt x="37781" y="12336"/>
                  </a:lnTo>
                  <a:lnTo>
                    <a:pt x="16668" y="145"/>
                  </a:lnTo>
                  <a:cubicBezTo>
                    <a:pt x="16501" y="49"/>
                    <a:pt x="16283" y="1"/>
                    <a:pt x="16064" y="1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983;p86"/>
            <p:cNvSpPr/>
            <p:nvPr/>
          </p:nvSpPr>
          <p:spPr>
            <a:xfrm>
              <a:off x="4387950" y="2581800"/>
              <a:ext cx="977575" cy="562050"/>
            </a:xfrm>
            <a:custGeom>
              <a:avLst/>
              <a:gdLst/>
              <a:ahLst/>
              <a:cxnLst/>
              <a:rect l="l" t="t" r="r" b="b"/>
              <a:pathLst>
                <a:path w="39103" h="22482" extrusionOk="0">
                  <a:moveTo>
                    <a:pt x="16719" y="1"/>
                  </a:moveTo>
                  <a:cubicBezTo>
                    <a:pt x="16501" y="1"/>
                    <a:pt x="16282" y="49"/>
                    <a:pt x="16115" y="146"/>
                  </a:cubicBezTo>
                  <a:lnTo>
                    <a:pt x="334" y="9258"/>
                  </a:lnTo>
                  <a:cubicBezTo>
                    <a:pt x="0" y="9450"/>
                    <a:pt x="0" y="9762"/>
                    <a:pt x="334" y="9955"/>
                  </a:cubicBezTo>
                  <a:lnTo>
                    <a:pt x="21779" y="22337"/>
                  </a:lnTo>
                  <a:cubicBezTo>
                    <a:pt x="21946" y="22433"/>
                    <a:pt x="22164" y="22481"/>
                    <a:pt x="22383" y="22481"/>
                  </a:cubicBezTo>
                  <a:cubicBezTo>
                    <a:pt x="22601" y="22481"/>
                    <a:pt x="22820" y="22433"/>
                    <a:pt x="22986" y="22337"/>
                  </a:cubicBezTo>
                  <a:lnTo>
                    <a:pt x="38769" y="13225"/>
                  </a:lnTo>
                  <a:cubicBezTo>
                    <a:pt x="39103" y="13032"/>
                    <a:pt x="39103" y="12720"/>
                    <a:pt x="38769" y="12528"/>
                  </a:cubicBezTo>
                  <a:lnTo>
                    <a:pt x="17323" y="146"/>
                  </a:lnTo>
                  <a:cubicBezTo>
                    <a:pt x="17156" y="49"/>
                    <a:pt x="16938" y="1"/>
                    <a:pt x="167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984;p86"/>
            <p:cNvSpPr/>
            <p:nvPr/>
          </p:nvSpPr>
          <p:spPr>
            <a:xfrm>
              <a:off x="5145575" y="2874425"/>
              <a:ext cx="122000" cy="69950"/>
            </a:xfrm>
            <a:custGeom>
              <a:avLst/>
              <a:gdLst/>
              <a:ahLst/>
              <a:cxnLst/>
              <a:rect l="l" t="t" r="r" b="b"/>
              <a:pathLst>
                <a:path w="4880" h="2798" extrusionOk="0">
                  <a:moveTo>
                    <a:pt x="2089" y="0"/>
                  </a:moveTo>
                  <a:cubicBezTo>
                    <a:pt x="2051" y="0"/>
                    <a:pt x="2014" y="9"/>
                    <a:pt x="1979" y="26"/>
                  </a:cubicBezTo>
                  <a:lnTo>
                    <a:pt x="46" y="1141"/>
                  </a:lnTo>
                  <a:cubicBezTo>
                    <a:pt x="16" y="1160"/>
                    <a:pt x="1" y="1181"/>
                    <a:pt x="1" y="1206"/>
                  </a:cubicBezTo>
                  <a:cubicBezTo>
                    <a:pt x="1" y="1230"/>
                    <a:pt x="16" y="1252"/>
                    <a:pt x="46" y="1269"/>
                  </a:cubicBezTo>
                  <a:lnTo>
                    <a:pt x="478" y="1519"/>
                  </a:lnTo>
                  <a:cubicBezTo>
                    <a:pt x="510" y="1536"/>
                    <a:pt x="546" y="1545"/>
                    <a:pt x="582" y="1545"/>
                  </a:cubicBezTo>
                  <a:cubicBezTo>
                    <a:pt x="584" y="1545"/>
                    <a:pt x="586" y="1545"/>
                    <a:pt x="588" y="1545"/>
                  </a:cubicBezTo>
                  <a:cubicBezTo>
                    <a:pt x="590" y="1545"/>
                    <a:pt x="593" y="1545"/>
                    <a:pt x="595" y="1545"/>
                  </a:cubicBezTo>
                  <a:cubicBezTo>
                    <a:pt x="631" y="1545"/>
                    <a:pt x="666" y="1536"/>
                    <a:pt x="699" y="1519"/>
                  </a:cubicBezTo>
                  <a:lnTo>
                    <a:pt x="1987" y="775"/>
                  </a:lnTo>
                  <a:lnTo>
                    <a:pt x="2444" y="1038"/>
                  </a:lnTo>
                  <a:lnTo>
                    <a:pt x="1277" y="1712"/>
                  </a:lnTo>
                  <a:cubicBezTo>
                    <a:pt x="1248" y="1729"/>
                    <a:pt x="1233" y="1750"/>
                    <a:pt x="1233" y="1776"/>
                  </a:cubicBezTo>
                  <a:cubicBezTo>
                    <a:pt x="1233" y="1801"/>
                    <a:pt x="1247" y="1821"/>
                    <a:pt x="1277" y="1839"/>
                  </a:cubicBezTo>
                  <a:lnTo>
                    <a:pt x="1710" y="2089"/>
                  </a:lnTo>
                  <a:cubicBezTo>
                    <a:pt x="1742" y="2106"/>
                    <a:pt x="1778" y="2115"/>
                    <a:pt x="1814" y="2115"/>
                  </a:cubicBezTo>
                  <a:cubicBezTo>
                    <a:pt x="1816" y="2115"/>
                    <a:pt x="1818" y="2115"/>
                    <a:pt x="1819" y="2115"/>
                  </a:cubicBezTo>
                  <a:cubicBezTo>
                    <a:pt x="1821" y="2115"/>
                    <a:pt x="1823" y="2115"/>
                    <a:pt x="1825" y="2115"/>
                  </a:cubicBezTo>
                  <a:cubicBezTo>
                    <a:pt x="1862" y="2115"/>
                    <a:pt x="1897" y="2106"/>
                    <a:pt x="1930" y="2088"/>
                  </a:cubicBezTo>
                  <a:lnTo>
                    <a:pt x="3096" y="1415"/>
                  </a:lnTo>
                  <a:lnTo>
                    <a:pt x="3536" y="1669"/>
                  </a:lnTo>
                  <a:lnTo>
                    <a:pt x="2281" y="2394"/>
                  </a:lnTo>
                  <a:cubicBezTo>
                    <a:pt x="2251" y="2412"/>
                    <a:pt x="2236" y="2432"/>
                    <a:pt x="2236" y="2457"/>
                  </a:cubicBezTo>
                  <a:cubicBezTo>
                    <a:pt x="2236" y="2482"/>
                    <a:pt x="2251" y="2503"/>
                    <a:pt x="2281" y="2521"/>
                  </a:cubicBezTo>
                  <a:lnTo>
                    <a:pt x="2713" y="2771"/>
                  </a:lnTo>
                  <a:cubicBezTo>
                    <a:pt x="2745" y="2788"/>
                    <a:pt x="2781" y="2797"/>
                    <a:pt x="2817" y="2797"/>
                  </a:cubicBezTo>
                  <a:cubicBezTo>
                    <a:pt x="2819" y="2797"/>
                    <a:pt x="2821" y="2797"/>
                    <a:pt x="2823" y="2797"/>
                  </a:cubicBezTo>
                  <a:cubicBezTo>
                    <a:pt x="2825" y="2797"/>
                    <a:pt x="2828" y="2797"/>
                    <a:pt x="2830" y="2797"/>
                  </a:cubicBezTo>
                  <a:cubicBezTo>
                    <a:pt x="2866" y="2797"/>
                    <a:pt x="2901" y="2789"/>
                    <a:pt x="2933" y="2771"/>
                  </a:cubicBezTo>
                  <a:lnTo>
                    <a:pt x="4833" y="1673"/>
                  </a:lnTo>
                  <a:cubicBezTo>
                    <a:pt x="4863" y="1657"/>
                    <a:pt x="4879" y="1637"/>
                    <a:pt x="4879" y="1611"/>
                  </a:cubicBezTo>
                  <a:cubicBezTo>
                    <a:pt x="4878" y="1585"/>
                    <a:pt x="4863" y="1564"/>
                    <a:pt x="4833" y="1547"/>
                  </a:cubicBezTo>
                  <a:lnTo>
                    <a:pt x="2199" y="26"/>
                  </a:lnTo>
                  <a:cubicBezTo>
                    <a:pt x="2164" y="9"/>
                    <a:pt x="2126" y="0"/>
                    <a:pt x="20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985;p86"/>
            <p:cNvSpPr/>
            <p:nvPr/>
          </p:nvSpPr>
          <p:spPr>
            <a:xfrm>
              <a:off x="5069550" y="2908600"/>
              <a:ext cx="137750" cy="79725"/>
            </a:xfrm>
            <a:custGeom>
              <a:avLst/>
              <a:gdLst/>
              <a:ahLst/>
              <a:cxnLst/>
              <a:rect l="l" t="t" r="r" b="b"/>
              <a:pathLst>
                <a:path w="5510" h="3189" extrusionOk="0">
                  <a:moveTo>
                    <a:pt x="2743" y="0"/>
                  </a:moveTo>
                  <a:cubicBezTo>
                    <a:pt x="2714" y="0"/>
                    <a:pt x="2685" y="8"/>
                    <a:pt x="2659" y="22"/>
                  </a:cubicBezTo>
                  <a:lnTo>
                    <a:pt x="2039" y="380"/>
                  </a:lnTo>
                  <a:cubicBezTo>
                    <a:pt x="1984" y="411"/>
                    <a:pt x="1957" y="438"/>
                    <a:pt x="1955" y="461"/>
                  </a:cubicBezTo>
                  <a:cubicBezTo>
                    <a:pt x="1954" y="484"/>
                    <a:pt x="1957" y="508"/>
                    <a:pt x="1965" y="530"/>
                  </a:cubicBezTo>
                  <a:lnTo>
                    <a:pt x="2177" y="1255"/>
                  </a:lnTo>
                  <a:lnTo>
                    <a:pt x="2177" y="1255"/>
                  </a:lnTo>
                  <a:lnTo>
                    <a:pt x="918" y="1136"/>
                  </a:lnTo>
                  <a:cubicBezTo>
                    <a:pt x="884" y="1132"/>
                    <a:pt x="851" y="1130"/>
                    <a:pt x="817" y="1130"/>
                  </a:cubicBezTo>
                  <a:cubicBezTo>
                    <a:pt x="811" y="1130"/>
                    <a:pt x="804" y="1130"/>
                    <a:pt x="797" y="1130"/>
                  </a:cubicBezTo>
                  <a:cubicBezTo>
                    <a:pt x="758" y="1131"/>
                    <a:pt x="711" y="1147"/>
                    <a:pt x="657" y="1178"/>
                  </a:cubicBezTo>
                  <a:lnTo>
                    <a:pt x="37" y="1536"/>
                  </a:lnTo>
                  <a:cubicBezTo>
                    <a:pt x="13" y="1550"/>
                    <a:pt x="0" y="1567"/>
                    <a:pt x="0" y="1588"/>
                  </a:cubicBezTo>
                  <a:cubicBezTo>
                    <a:pt x="0" y="1608"/>
                    <a:pt x="12" y="1625"/>
                    <a:pt x="37" y="1639"/>
                  </a:cubicBezTo>
                  <a:cubicBezTo>
                    <a:pt x="42" y="1642"/>
                    <a:pt x="50" y="1646"/>
                    <a:pt x="57" y="1649"/>
                  </a:cubicBezTo>
                  <a:cubicBezTo>
                    <a:pt x="69" y="1653"/>
                    <a:pt x="82" y="1656"/>
                    <a:pt x="95" y="1659"/>
                  </a:cubicBezTo>
                  <a:lnTo>
                    <a:pt x="2328" y="1871"/>
                  </a:lnTo>
                  <a:lnTo>
                    <a:pt x="2708" y="3134"/>
                  </a:lnTo>
                  <a:cubicBezTo>
                    <a:pt x="2716" y="3148"/>
                    <a:pt x="2726" y="3160"/>
                    <a:pt x="2740" y="3169"/>
                  </a:cubicBezTo>
                  <a:cubicBezTo>
                    <a:pt x="2766" y="3182"/>
                    <a:pt x="2795" y="3189"/>
                    <a:pt x="2824" y="3189"/>
                  </a:cubicBezTo>
                  <a:cubicBezTo>
                    <a:pt x="2826" y="3189"/>
                    <a:pt x="2828" y="3189"/>
                    <a:pt x="2830" y="3189"/>
                  </a:cubicBezTo>
                  <a:cubicBezTo>
                    <a:pt x="2832" y="3189"/>
                    <a:pt x="2834" y="3189"/>
                    <a:pt x="2836" y="3189"/>
                  </a:cubicBezTo>
                  <a:cubicBezTo>
                    <a:pt x="2865" y="3189"/>
                    <a:pt x="2894" y="3182"/>
                    <a:pt x="2920" y="3169"/>
                  </a:cubicBezTo>
                  <a:lnTo>
                    <a:pt x="3544" y="2808"/>
                  </a:lnTo>
                  <a:cubicBezTo>
                    <a:pt x="3598" y="2776"/>
                    <a:pt x="3624" y="2746"/>
                    <a:pt x="3622" y="2716"/>
                  </a:cubicBezTo>
                  <a:cubicBezTo>
                    <a:pt x="3619" y="2686"/>
                    <a:pt x="3615" y="2663"/>
                    <a:pt x="3613" y="2649"/>
                  </a:cubicBezTo>
                  <a:lnTo>
                    <a:pt x="3401" y="1976"/>
                  </a:lnTo>
                  <a:lnTo>
                    <a:pt x="4584" y="2090"/>
                  </a:lnTo>
                  <a:cubicBezTo>
                    <a:pt x="4608" y="2091"/>
                    <a:pt x="4646" y="2093"/>
                    <a:pt x="4697" y="2094"/>
                  </a:cubicBezTo>
                  <a:cubicBezTo>
                    <a:pt x="4754" y="2094"/>
                    <a:pt x="4809" y="2079"/>
                    <a:pt x="4857" y="2049"/>
                  </a:cubicBezTo>
                  <a:lnTo>
                    <a:pt x="5473" y="1694"/>
                  </a:lnTo>
                  <a:cubicBezTo>
                    <a:pt x="5497" y="1679"/>
                    <a:pt x="5509" y="1664"/>
                    <a:pt x="5509" y="1642"/>
                  </a:cubicBezTo>
                  <a:cubicBezTo>
                    <a:pt x="5509" y="1621"/>
                    <a:pt x="5497" y="1604"/>
                    <a:pt x="5473" y="1590"/>
                  </a:cubicBezTo>
                  <a:cubicBezTo>
                    <a:pt x="5456" y="1580"/>
                    <a:pt x="5435" y="1575"/>
                    <a:pt x="5416" y="1572"/>
                  </a:cubicBezTo>
                  <a:lnTo>
                    <a:pt x="3246" y="1359"/>
                  </a:lnTo>
                  <a:lnTo>
                    <a:pt x="2871" y="55"/>
                  </a:lnTo>
                  <a:cubicBezTo>
                    <a:pt x="2867" y="48"/>
                    <a:pt x="2861" y="40"/>
                    <a:pt x="2854" y="34"/>
                  </a:cubicBezTo>
                  <a:cubicBezTo>
                    <a:pt x="2850" y="30"/>
                    <a:pt x="2844" y="25"/>
                    <a:pt x="2839" y="22"/>
                  </a:cubicBezTo>
                  <a:cubicBezTo>
                    <a:pt x="2813" y="8"/>
                    <a:pt x="2784" y="0"/>
                    <a:pt x="2755" y="0"/>
                  </a:cubicBezTo>
                  <a:cubicBezTo>
                    <a:pt x="2753" y="0"/>
                    <a:pt x="2751" y="1"/>
                    <a:pt x="2749" y="1"/>
                  </a:cubicBezTo>
                  <a:cubicBezTo>
                    <a:pt x="2747" y="1"/>
                    <a:pt x="2745" y="0"/>
                    <a:pt x="27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986;p86"/>
            <p:cNvSpPr/>
            <p:nvPr/>
          </p:nvSpPr>
          <p:spPr>
            <a:xfrm>
              <a:off x="4996100" y="2950475"/>
              <a:ext cx="115850" cy="66850"/>
            </a:xfrm>
            <a:custGeom>
              <a:avLst/>
              <a:gdLst/>
              <a:ahLst/>
              <a:cxnLst/>
              <a:rect l="l" t="t" r="r" b="b"/>
              <a:pathLst>
                <a:path w="4634" h="2674" extrusionOk="0">
                  <a:moveTo>
                    <a:pt x="2771" y="1217"/>
                  </a:moveTo>
                  <a:lnTo>
                    <a:pt x="3419" y="1973"/>
                  </a:lnTo>
                  <a:lnTo>
                    <a:pt x="2110" y="1599"/>
                  </a:lnTo>
                  <a:lnTo>
                    <a:pt x="2771" y="1217"/>
                  </a:lnTo>
                  <a:close/>
                  <a:moveTo>
                    <a:pt x="2780" y="1"/>
                  </a:moveTo>
                  <a:cubicBezTo>
                    <a:pt x="2751" y="1"/>
                    <a:pt x="2723" y="8"/>
                    <a:pt x="2697" y="22"/>
                  </a:cubicBezTo>
                  <a:lnTo>
                    <a:pt x="2183" y="317"/>
                  </a:lnTo>
                  <a:cubicBezTo>
                    <a:pt x="2129" y="348"/>
                    <a:pt x="2102" y="377"/>
                    <a:pt x="2102" y="404"/>
                  </a:cubicBezTo>
                  <a:cubicBezTo>
                    <a:pt x="2101" y="428"/>
                    <a:pt x="2109" y="451"/>
                    <a:pt x="2126" y="468"/>
                  </a:cubicBezTo>
                  <a:lnTo>
                    <a:pt x="2351" y="730"/>
                  </a:lnTo>
                  <a:lnTo>
                    <a:pt x="1265" y="1355"/>
                  </a:lnTo>
                  <a:lnTo>
                    <a:pt x="814" y="1226"/>
                  </a:lnTo>
                  <a:cubicBezTo>
                    <a:pt x="783" y="1217"/>
                    <a:pt x="751" y="1212"/>
                    <a:pt x="719" y="1212"/>
                  </a:cubicBezTo>
                  <a:cubicBezTo>
                    <a:pt x="713" y="1212"/>
                    <a:pt x="708" y="1212"/>
                    <a:pt x="702" y="1213"/>
                  </a:cubicBezTo>
                  <a:cubicBezTo>
                    <a:pt x="657" y="1213"/>
                    <a:pt x="606" y="1228"/>
                    <a:pt x="552" y="1259"/>
                  </a:cubicBezTo>
                  <a:lnTo>
                    <a:pt x="38" y="1556"/>
                  </a:lnTo>
                  <a:cubicBezTo>
                    <a:pt x="14" y="1570"/>
                    <a:pt x="1" y="1587"/>
                    <a:pt x="1" y="1607"/>
                  </a:cubicBezTo>
                  <a:cubicBezTo>
                    <a:pt x="1" y="1628"/>
                    <a:pt x="14" y="1645"/>
                    <a:pt x="38" y="1659"/>
                  </a:cubicBezTo>
                  <a:cubicBezTo>
                    <a:pt x="63" y="1670"/>
                    <a:pt x="89" y="1680"/>
                    <a:pt x="116" y="1685"/>
                  </a:cubicBezTo>
                  <a:lnTo>
                    <a:pt x="3574" y="2656"/>
                  </a:lnTo>
                  <a:cubicBezTo>
                    <a:pt x="3622" y="2668"/>
                    <a:pt x="3673" y="2673"/>
                    <a:pt x="3723" y="2673"/>
                  </a:cubicBezTo>
                  <a:cubicBezTo>
                    <a:pt x="3725" y="2673"/>
                    <a:pt x="3727" y="2673"/>
                    <a:pt x="3729" y="2673"/>
                  </a:cubicBezTo>
                  <a:cubicBezTo>
                    <a:pt x="3786" y="2673"/>
                    <a:pt x="3843" y="2657"/>
                    <a:pt x="3893" y="2627"/>
                  </a:cubicBezTo>
                  <a:lnTo>
                    <a:pt x="4552" y="2246"/>
                  </a:lnTo>
                  <a:cubicBezTo>
                    <a:pt x="4607" y="2214"/>
                    <a:pt x="4634" y="2183"/>
                    <a:pt x="4632" y="2149"/>
                  </a:cubicBezTo>
                  <a:cubicBezTo>
                    <a:pt x="4632" y="2117"/>
                    <a:pt x="4621" y="2087"/>
                    <a:pt x="4602" y="2063"/>
                  </a:cubicBezTo>
                  <a:lnTo>
                    <a:pt x="2921" y="66"/>
                  </a:lnTo>
                  <a:cubicBezTo>
                    <a:pt x="2909" y="49"/>
                    <a:pt x="2894" y="34"/>
                    <a:pt x="2877" y="22"/>
                  </a:cubicBezTo>
                  <a:cubicBezTo>
                    <a:pt x="2851" y="8"/>
                    <a:pt x="2822" y="1"/>
                    <a:pt x="2792" y="1"/>
                  </a:cubicBezTo>
                  <a:cubicBezTo>
                    <a:pt x="2790" y="1"/>
                    <a:pt x="2788" y="1"/>
                    <a:pt x="2786" y="1"/>
                  </a:cubicBezTo>
                  <a:cubicBezTo>
                    <a:pt x="2784" y="1"/>
                    <a:pt x="2782" y="1"/>
                    <a:pt x="27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987;p86"/>
            <p:cNvSpPr/>
            <p:nvPr/>
          </p:nvSpPr>
          <p:spPr>
            <a:xfrm>
              <a:off x="4917250" y="2996375"/>
              <a:ext cx="139075" cy="80300"/>
            </a:xfrm>
            <a:custGeom>
              <a:avLst/>
              <a:gdLst/>
              <a:ahLst/>
              <a:cxnLst/>
              <a:rect l="l" t="t" r="r" b="b"/>
              <a:pathLst>
                <a:path w="5563" h="3212" extrusionOk="0">
                  <a:moveTo>
                    <a:pt x="2772" y="1"/>
                  </a:moveTo>
                  <a:cubicBezTo>
                    <a:pt x="2735" y="1"/>
                    <a:pt x="2697" y="9"/>
                    <a:pt x="2663" y="26"/>
                  </a:cubicBezTo>
                  <a:lnTo>
                    <a:pt x="2129" y="335"/>
                  </a:lnTo>
                  <a:cubicBezTo>
                    <a:pt x="2099" y="351"/>
                    <a:pt x="2084" y="372"/>
                    <a:pt x="2084" y="397"/>
                  </a:cubicBezTo>
                  <a:cubicBezTo>
                    <a:pt x="2084" y="423"/>
                    <a:pt x="2099" y="445"/>
                    <a:pt x="2129" y="462"/>
                  </a:cubicBezTo>
                  <a:lnTo>
                    <a:pt x="3479" y="1241"/>
                  </a:lnTo>
                  <a:lnTo>
                    <a:pt x="2422" y="1074"/>
                  </a:lnTo>
                  <a:cubicBezTo>
                    <a:pt x="2382" y="1069"/>
                    <a:pt x="2341" y="1067"/>
                    <a:pt x="2300" y="1067"/>
                  </a:cubicBezTo>
                  <a:cubicBezTo>
                    <a:pt x="2254" y="1067"/>
                    <a:pt x="2210" y="1078"/>
                    <a:pt x="2170" y="1101"/>
                  </a:cubicBezTo>
                  <a:lnTo>
                    <a:pt x="1909" y="1251"/>
                  </a:lnTo>
                  <a:cubicBezTo>
                    <a:pt x="1868" y="1275"/>
                    <a:pt x="1848" y="1299"/>
                    <a:pt x="1848" y="1326"/>
                  </a:cubicBezTo>
                  <a:cubicBezTo>
                    <a:pt x="1848" y="1351"/>
                    <a:pt x="1852" y="1374"/>
                    <a:pt x="1860" y="1397"/>
                  </a:cubicBezTo>
                  <a:lnTo>
                    <a:pt x="2150" y="2007"/>
                  </a:lnTo>
                  <a:lnTo>
                    <a:pt x="800" y="1228"/>
                  </a:lnTo>
                  <a:cubicBezTo>
                    <a:pt x="767" y="1210"/>
                    <a:pt x="732" y="1202"/>
                    <a:pt x="696" y="1202"/>
                  </a:cubicBezTo>
                  <a:cubicBezTo>
                    <a:pt x="694" y="1202"/>
                    <a:pt x="692" y="1202"/>
                    <a:pt x="689" y="1202"/>
                  </a:cubicBezTo>
                  <a:cubicBezTo>
                    <a:pt x="687" y="1202"/>
                    <a:pt x="686" y="1202"/>
                    <a:pt x="684" y="1202"/>
                  </a:cubicBezTo>
                  <a:cubicBezTo>
                    <a:pt x="647" y="1202"/>
                    <a:pt x="612" y="1211"/>
                    <a:pt x="579" y="1229"/>
                  </a:cubicBezTo>
                  <a:lnTo>
                    <a:pt x="45" y="1537"/>
                  </a:lnTo>
                  <a:cubicBezTo>
                    <a:pt x="16" y="1555"/>
                    <a:pt x="1" y="1576"/>
                    <a:pt x="1" y="1601"/>
                  </a:cubicBezTo>
                  <a:cubicBezTo>
                    <a:pt x="1" y="1625"/>
                    <a:pt x="15" y="1647"/>
                    <a:pt x="45" y="1664"/>
                  </a:cubicBezTo>
                  <a:lnTo>
                    <a:pt x="2680" y="3185"/>
                  </a:lnTo>
                  <a:cubicBezTo>
                    <a:pt x="2711" y="3203"/>
                    <a:pt x="2747" y="3212"/>
                    <a:pt x="2784" y="3212"/>
                  </a:cubicBezTo>
                  <a:cubicBezTo>
                    <a:pt x="2786" y="3212"/>
                    <a:pt x="2788" y="3212"/>
                    <a:pt x="2790" y="3212"/>
                  </a:cubicBezTo>
                  <a:cubicBezTo>
                    <a:pt x="2792" y="3212"/>
                    <a:pt x="2794" y="3212"/>
                    <a:pt x="2796" y="3212"/>
                  </a:cubicBezTo>
                  <a:cubicBezTo>
                    <a:pt x="2833" y="3212"/>
                    <a:pt x="2868" y="3202"/>
                    <a:pt x="2900" y="3185"/>
                  </a:cubicBezTo>
                  <a:lnTo>
                    <a:pt x="3373" y="2912"/>
                  </a:lnTo>
                  <a:cubicBezTo>
                    <a:pt x="3427" y="2880"/>
                    <a:pt x="3454" y="2849"/>
                    <a:pt x="3451" y="2816"/>
                  </a:cubicBezTo>
                  <a:cubicBezTo>
                    <a:pt x="3450" y="2792"/>
                    <a:pt x="3446" y="2769"/>
                    <a:pt x="3438" y="2747"/>
                  </a:cubicBezTo>
                  <a:lnTo>
                    <a:pt x="2969" y="1714"/>
                  </a:lnTo>
                  <a:lnTo>
                    <a:pt x="4758" y="1985"/>
                  </a:lnTo>
                  <a:cubicBezTo>
                    <a:pt x="4798" y="1990"/>
                    <a:pt x="4838" y="1992"/>
                    <a:pt x="4877" y="1993"/>
                  </a:cubicBezTo>
                  <a:cubicBezTo>
                    <a:pt x="4936" y="1993"/>
                    <a:pt x="4993" y="1978"/>
                    <a:pt x="5043" y="1948"/>
                  </a:cubicBezTo>
                  <a:lnTo>
                    <a:pt x="5517" y="1675"/>
                  </a:lnTo>
                  <a:cubicBezTo>
                    <a:pt x="5547" y="1658"/>
                    <a:pt x="5562" y="1637"/>
                    <a:pt x="5562" y="1611"/>
                  </a:cubicBezTo>
                  <a:cubicBezTo>
                    <a:pt x="5562" y="1586"/>
                    <a:pt x="5546" y="1564"/>
                    <a:pt x="5517" y="1547"/>
                  </a:cubicBezTo>
                  <a:lnTo>
                    <a:pt x="2883" y="26"/>
                  </a:lnTo>
                  <a:cubicBezTo>
                    <a:pt x="2848" y="9"/>
                    <a:pt x="2810" y="1"/>
                    <a:pt x="2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988;p86"/>
            <p:cNvSpPr/>
            <p:nvPr/>
          </p:nvSpPr>
          <p:spPr>
            <a:xfrm>
              <a:off x="4749825" y="2718050"/>
              <a:ext cx="232300" cy="137050"/>
            </a:xfrm>
            <a:custGeom>
              <a:avLst/>
              <a:gdLst/>
              <a:ahLst/>
              <a:cxnLst/>
              <a:rect l="l" t="t" r="r" b="b"/>
              <a:pathLst>
                <a:path w="9292" h="5482" extrusionOk="0">
                  <a:moveTo>
                    <a:pt x="7407" y="903"/>
                  </a:moveTo>
                  <a:lnTo>
                    <a:pt x="7407" y="903"/>
                  </a:lnTo>
                  <a:cubicBezTo>
                    <a:pt x="7488" y="923"/>
                    <a:pt x="7577" y="974"/>
                    <a:pt x="7586" y="1050"/>
                  </a:cubicBezTo>
                  <a:cubicBezTo>
                    <a:pt x="7593" y="1106"/>
                    <a:pt x="7542" y="1177"/>
                    <a:pt x="7483" y="1177"/>
                  </a:cubicBezTo>
                  <a:cubicBezTo>
                    <a:pt x="7476" y="1177"/>
                    <a:pt x="7470" y="1176"/>
                    <a:pt x="7463" y="1174"/>
                  </a:cubicBezTo>
                  <a:cubicBezTo>
                    <a:pt x="7350" y="1142"/>
                    <a:pt x="7355" y="994"/>
                    <a:pt x="7407" y="903"/>
                  </a:cubicBezTo>
                  <a:close/>
                  <a:moveTo>
                    <a:pt x="5395" y="2218"/>
                  </a:moveTo>
                  <a:cubicBezTo>
                    <a:pt x="5552" y="2356"/>
                    <a:pt x="5681" y="2604"/>
                    <a:pt x="5656" y="2767"/>
                  </a:cubicBezTo>
                  <a:cubicBezTo>
                    <a:pt x="5451" y="2666"/>
                    <a:pt x="5342" y="2429"/>
                    <a:pt x="5395" y="2218"/>
                  </a:cubicBezTo>
                  <a:close/>
                  <a:moveTo>
                    <a:pt x="8759" y="1"/>
                  </a:moveTo>
                  <a:cubicBezTo>
                    <a:pt x="8749" y="1"/>
                    <a:pt x="8740" y="13"/>
                    <a:pt x="8738" y="21"/>
                  </a:cubicBezTo>
                  <a:cubicBezTo>
                    <a:pt x="8719" y="104"/>
                    <a:pt x="8646" y="302"/>
                    <a:pt x="8549" y="302"/>
                  </a:cubicBezTo>
                  <a:cubicBezTo>
                    <a:pt x="8518" y="302"/>
                    <a:pt x="8484" y="282"/>
                    <a:pt x="8449" y="233"/>
                  </a:cubicBezTo>
                  <a:cubicBezTo>
                    <a:pt x="8444" y="224"/>
                    <a:pt x="8437" y="221"/>
                    <a:pt x="8431" y="221"/>
                  </a:cubicBezTo>
                  <a:cubicBezTo>
                    <a:pt x="8419" y="221"/>
                    <a:pt x="8408" y="235"/>
                    <a:pt x="8404" y="251"/>
                  </a:cubicBezTo>
                  <a:cubicBezTo>
                    <a:pt x="8372" y="390"/>
                    <a:pt x="8312" y="450"/>
                    <a:pt x="8206" y="450"/>
                  </a:cubicBezTo>
                  <a:cubicBezTo>
                    <a:pt x="8176" y="450"/>
                    <a:pt x="8142" y="445"/>
                    <a:pt x="8104" y="436"/>
                  </a:cubicBezTo>
                  <a:cubicBezTo>
                    <a:pt x="8068" y="427"/>
                    <a:pt x="8046" y="420"/>
                    <a:pt x="8025" y="420"/>
                  </a:cubicBezTo>
                  <a:cubicBezTo>
                    <a:pt x="8005" y="420"/>
                    <a:pt x="7986" y="427"/>
                    <a:pt x="7955" y="447"/>
                  </a:cubicBezTo>
                  <a:cubicBezTo>
                    <a:pt x="7911" y="475"/>
                    <a:pt x="7898" y="535"/>
                    <a:pt x="7848" y="564"/>
                  </a:cubicBezTo>
                  <a:cubicBezTo>
                    <a:pt x="7823" y="578"/>
                    <a:pt x="7789" y="586"/>
                    <a:pt x="7762" y="596"/>
                  </a:cubicBezTo>
                  <a:cubicBezTo>
                    <a:pt x="7681" y="625"/>
                    <a:pt x="7600" y="651"/>
                    <a:pt x="7525" y="690"/>
                  </a:cubicBezTo>
                  <a:cubicBezTo>
                    <a:pt x="7475" y="716"/>
                    <a:pt x="7430" y="748"/>
                    <a:pt x="7391" y="786"/>
                  </a:cubicBezTo>
                  <a:cubicBezTo>
                    <a:pt x="7368" y="781"/>
                    <a:pt x="7345" y="779"/>
                    <a:pt x="7323" y="779"/>
                  </a:cubicBezTo>
                  <a:cubicBezTo>
                    <a:pt x="7101" y="779"/>
                    <a:pt x="6940" y="1024"/>
                    <a:pt x="6898" y="1256"/>
                  </a:cubicBezTo>
                  <a:cubicBezTo>
                    <a:pt x="6865" y="1222"/>
                    <a:pt x="6823" y="1199"/>
                    <a:pt x="6777" y="1199"/>
                  </a:cubicBezTo>
                  <a:cubicBezTo>
                    <a:pt x="6745" y="1199"/>
                    <a:pt x="6711" y="1210"/>
                    <a:pt x="6678" y="1237"/>
                  </a:cubicBezTo>
                  <a:cubicBezTo>
                    <a:pt x="6591" y="1307"/>
                    <a:pt x="6599" y="1441"/>
                    <a:pt x="6591" y="1553"/>
                  </a:cubicBezTo>
                  <a:cubicBezTo>
                    <a:pt x="6532" y="1505"/>
                    <a:pt x="6460" y="1457"/>
                    <a:pt x="6389" y="1457"/>
                  </a:cubicBezTo>
                  <a:cubicBezTo>
                    <a:pt x="6365" y="1457"/>
                    <a:pt x="6340" y="1462"/>
                    <a:pt x="6316" y="1475"/>
                  </a:cubicBezTo>
                  <a:cubicBezTo>
                    <a:pt x="6232" y="1520"/>
                    <a:pt x="6209" y="1627"/>
                    <a:pt x="6200" y="1722"/>
                  </a:cubicBezTo>
                  <a:cubicBezTo>
                    <a:pt x="6137" y="1650"/>
                    <a:pt x="6053" y="1584"/>
                    <a:pt x="5970" y="1584"/>
                  </a:cubicBezTo>
                  <a:cubicBezTo>
                    <a:pt x="5928" y="1584"/>
                    <a:pt x="5885" y="1601"/>
                    <a:pt x="5846" y="1644"/>
                  </a:cubicBezTo>
                  <a:cubicBezTo>
                    <a:pt x="5761" y="1737"/>
                    <a:pt x="5937" y="1727"/>
                    <a:pt x="5668" y="1824"/>
                  </a:cubicBezTo>
                  <a:cubicBezTo>
                    <a:pt x="5635" y="1837"/>
                    <a:pt x="5598" y="1823"/>
                    <a:pt x="5559" y="1840"/>
                  </a:cubicBezTo>
                  <a:cubicBezTo>
                    <a:pt x="5485" y="1871"/>
                    <a:pt x="5423" y="1956"/>
                    <a:pt x="5383" y="2023"/>
                  </a:cubicBezTo>
                  <a:cubicBezTo>
                    <a:pt x="5378" y="2034"/>
                    <a:pt x="5375" y="2045"/>
                    <a:pt x="5369" y="2056"/>
                  </a:cubicBezTo>
                  <a:cubicBezTo>
                    <a:pt x="5338" y="2033"/>
                    <a:pt x="5304" y="2014"/>
                    <a:pt x="5268" y="1999"/>
                  </a:cubicBezTo>
                  <a:cubicBezTo>
                    <a:pt x="5216" y="1976"/>
                    <a:pt x="5170" y="1966"/>
                    <a:pt x="5130" y="1966"/>
                  </a:cubicBezTo>
                  <a:cubicBezTo>
                    <a:pt x="4888" y="1966"/>
                    <a:pt x="4870" y="2342"/>
                    <a:pt x="4877" y="2604"/>
                  </a:cubicBezTo>
                  <a:cubicBezTo>
                    <a:pt x="4801" y="2491"/>
                    <a:pt x="4694" y="2382"/>
                    <a:pt x="4584" y="2382"/>
                  </a:cubicBezTo>
                  <a:cubicBezTo>
                    <a:pt x="4580" y="2382"/>
                    <a:pt x="4575" y="2382"/>
                    <a:pt x="4571" y="2383"/>
                  </a:cubicBezTo>
                  <a:cubicBezTo>
                    <a:pt x="4395" y="2398"/>
                    <a:pt x="4429" y="2645"/>
                    <a:pt x="4454" y="2812"/>
                  </a:cubicBezTo>
                  <a:cubicBezTo>
                    <a:pt x="4401" y="2747"/>
                    <a:pt x="4330" y="2699"/>
                    <a:pt x="4251" y="2672"/>
                  </a:cubicBezTo>
                  <a:cubicBezTo>
                    <a:pt x="4248" y="2671"/>
                    <a:pt x="4246" y="2671"/>
                    <a:pt x="4244" y="2671"/>
                  </a:cubicBezTo>
                  <a:cubicBezTo>
                    <a:pt x="4230" y="2671"/>
                    <a:pt x="4219" y="2683"/>
                    <a:pt x="4216" y="2696"/>
                  </a:cubicBezTo>
                  <a:cubicBezTo>
                    <a:pt x="4199" y="2759"/>
                    <a:pt x="4199" y="2839"/>
                    <a:pt x="4176" y="2899"/>
                  </a:cubicBezTo>
                  <a:cubicBezTo>
                    <a:pt x="4148" y="2967"/>
                    <a:pt x="4111" y="2993"/>
                    <a:pt x="4072" y="2993"/>
                  </a:cubicBezTo>
                  <a:cubicBezTo>
                    <a:pt x="4026" y="2993"/>
                    <a:pt x="3975" y="2958"/>
                    <a:pt x="3932" y="2916"/>
                  </a:cubicBezTo>
                  <a:cubicBezTo>
                    <a:pt x="3928" y="2912"/>
                    <a:pt x="3924" y="2910"/>
                    <a:pt x="3920" y="2910"/>
                  </a:cubicBezTo>
                  <a:cubicBezTo>
                    <a:pt x="3908" y="2910"/>
                    <a:pt x="3898" y="2923"/>
                    <a:pt x="3896" y="2935"/>
                  </a:cubicBezTo>
                  <a:cubicBezTo>
                    <a:pt x="3882" y="3008"/>
                    <a:pt x="3871" y="3156"/>
                    <a:pt x="3791" y="3190"/>
                  </a:cubicBezTo>
                  <a:cubicBezTo>
                    <a:pt x="3779" y="3195"/>
                    <a:pt x="3767" y="3197"/>
                    <a:pt x="3755" y="3197"/>
                  </a:cubicBezTo>
                  <a:cubicBezTo>
                    <a:pt x="3686" y="3197"/>
                    <a:pt x="3608" y="3132"/>
                    <a:pt x="3562" y="3098"/>
                  </a:cubicBezTo>
                  <a:cubicBezTo>
                    <a:pt x="3557" y="3094"/>
                    <a:pt x="3552" y="3093"/>
                    <a:pt x="3547" y="3093"/>
                  </a:cubicBezTo>
                  <a:cubicBezTo>
                    <a:pt x="3528" y="3093"/>
                    <a:pt x="3514" y="3116"/>
                    <a:pt x="3514" y="3134"/>
                  </a:cubicBezTo>
                  <a:cubicBezTo>
                    <a:pt x="3513" y="3222"/>
                    <a:pt x="3537" y="3392"/>
                    <a:pt x="3437" y="3392"/>
                  </a:cubicBezTo>
                  <a:cubicBezTo>
                    <a:pt x="3415" y="3392"/>
                    <a:pt x="3387" y="3384"/>
                    <a:pt x="3352" y="3365"/>
                  </a:cubicBezTo>
                  <a:cubicBezTo>
                    <a:pt x="3290" y="3331"/>
                    <a:pt x="3251" y="3255"/>
                    <a:pt x="3184" y="3219"/>
                  </a:cubicBezTo>
                  <a:cubicBezTo>
                    <a:pt x="3178" y="3217"/>
                    <a:pt x="3173" y="3215"/>
                    <a:pt x="3167" y="3215"/>
                  </a:cubicBezTo>
                  <a:cubicBezTo>
                    <a:pt x="3157" y="3215"/>
                    <a:pt x="3147" y="3220"/>
                    <a:pt x="3141" y="3229"/>
                  </a:cubicBezTo>
                  <a:cubicBezTo>
                    <a:pt x="3046" y="3371"/>
                    <a:pt x="3039" y="3530"/>
                    <a:pt x="2998" y="3689"/>
                  </a:cubicBezTo>
                  <a:cubicBezTo>
                    <a:pt x="2944" y="3629"/>
                    <a:pt x="2890" y="3604"/>
                    <a:pt x="2840" y="3604"/>
                  </a:cubicBezTo>
                  <a:cubicBezTo>
                    <a:pt x="2706" y="3604"/>
                    <a:pt x="2598" y="3784"/>
                    <a:pt x="2584" y="3967"/>
                  </a:cubicBezTo>
                  <a:cubicBezTo>
                    <a:pt x="2522" y="3899"/>
                    <a:pt x="2445" y="3842"/>
                    <a:pt x="2367" y="3842"/>
                  </a:cubicBezTo>
                  <a:cubicBezTo>
                    <a:pt x="2320" y="3842"/>
                    <a:pt x="2272" y="3863"/>
                    <a:pt x="2227" y="3915"/>
                  </a:cubicBezTo>
                  <a:cubicBezTo>
                    <a:pt x="2148" y="4007"/>
                    <a:pt x="2120" y="4125"/>
                    <a:pt x="2119" y="4247"/>
                  </a:cubicBezTo>
                  <a:cubicBezTo>
                    <a:pt x="2036" y="4119"/>
                    <a:pt x="1916" y="4009"/>
                    <a:pt x="1786" y="4009"/>
                  </a:cubicBezTo>
                  <a:cubicBezTo>
                    <a:pt x="1754" y="4009"/>
                    <a:pt x="1721" y="4016"/>
                    <a:pt x="1689" y="4030"/>
                  </a:cubicBezTo>
                  <a:cubicBezTo>
                    <a:pt x="1540" y="4095"/>
                    <a:pt x="1506" y="4262"/>
                    <a:pt x="1527" y="4427"/>
                  </a:cubicBezTo>
                  <a:cubicBezTo>
                    <a:pt x="1514" y="4419"/>
                    <a:pt x="1500" y="4413"/>
                    <a:pt x="1485" y="4407"/>
                  </a:cubicBezTo>
                  <a:cubicBezTo>
                    <a:pt x="1463" y="4401"/>
                    <a:pt x="1443" y="4398"/>
                    <a:pt x="1424" y="4398"/>
                  </a:cubicBezTo>
                  <a:cubicBezTo>
                    <a:pt x="1326" y="4398"/>
                    <a:pt x="1265" y="4481"/>
                    <a:pt x="1225" y="4570"/>
                  </a:cubicBezTo>
                  <a:cubicBezTo>
                    <a:pt x="1192" y="4546"/>
                    <a:pt x="1158" y="4522"/>
                    <a:pt x="1127" y="4495"/>
                  </a:cubicBezTo>
                  <a:cubicBezTo>
                    <a:pt x="1122" y="4492"/>
                    <a:pt x="1116" y="4490"/>
                    <a:pt x="1110" y="4490"/>
                  </a:cubicBezTo>
                  <a:cubicBezTo>
                    <a:pt x="1105" y="4490"/>
                    <a:pt x="1101" y="4491"/>
                    <a:pt x="1097" y="4493"/>
                  </a:cubicBezTo>
                  <a:cubicBezTo>
                    <a:pt x="1033" y="4546"/>
                    <a:pt x="1009" y="4606"/>
                    <a:pt x="993" y="4685"/>
                  </a:cubicBezTo>
                  <a:cubicBezTo>
                    <a:pt x="986" y="4717"/>
                    <a:pt x="993" y="4774"/>
                    <a:pt x="975" y="4802"/>
                  </a:cubicBezTo>
                  <a:cubicBezTo>
                    <a:pt x="960" y="4830"/>
                    <a:pt x="943" y="4840"/>
                    <a:pt x="925" y="4840"/>
                  </a:cubicBezTo>
                  <a:cubicBezTo>
                    <a:pt x="885" y="4840"/>
                    <a:pt x="841" y="4788"/>
                    <a:pt x="803" y="4752"/>
                  </a:cubicBezTo>
                  <a:cubicBezTo>
                    <a:pt x="795" y="4745"/>
                    <a:pt x="784" y="4740"/>
                    <a:pt x="773" y="4740"/>
                  </a:cubicBezTo>
                  <a:cubicBezTo>
                    <a:pt x="766" y="4740"/>
                    <a:pt x="760" y="4742"/>
                    <a:pt x="755" y="4746"/>
                  </a:cubicBezTo>
                  <a:cubicBezTo>
                    <a:pt x="659" y="4839"/>
                    <a:pt x="696" y="4920"/>
                    <a:pt x="663" y="5037"/>
                  </a:cubicBezTo>
                  <a:cubicBezTo>
                    <a:pt x="651" y="5082"/>
                    <a:pt x="644" y="5097"/>
                    <a:pt x="627" y="5097"/>
                  </a:cubicBezTo>
                  <a:cubicBezTo>
                    <a:pt x="611" y="5097"/>
                    <a:pt x="585" y="5083"/>
                    <a:pt x="535" y="5069"/>
                  </a:cubicBezTo>
                  <a:cubicBezTo>
                    <a:pt x="476" y="5053"/>
                    <a:pt x="428" y="5042"/>
                    <a:pt x="370" y="5042"/>
                  </a:cubicBezTo>
                  <a:cubicBezTo>
                    <a:pt x="365" y="5042"/>
                    <a:pt x="360" y="5042"/>
                    <a:pt x="355" y="5042"/>
                  </a:cubicBezTo>
                  <a:cubicBezTo>
                    <a:pt x="98" y="5052"/>
                    <a:pt x="1" y="5205"/>
                    <a:pt x="35" y="5452"/>
                  </a:cubicBezTo>
                  <a:cubicBezTo>
                    <a:pt x="38" y="5472"/>
                    <a:pt x="50" y="5481"/>
                    <a:pt x="62" y="5481"/>
                  </a:cubicBezTo>
                  <a:cubicBezTo>
                    <a:pt x="75" y="5481"/>
                    <a:pt x="88" y="5471"/>
                    <a:pt x="91" y="5451"/>
                  </a:cubicBezTo>
                  <a:cubicBezTo>
                    <a:pt x="110" y="5285"/>
                    <a:pt x="209" y="5207"/>
                    <a:pt x="364" y="5198"/>
                  </a:cubicBezTo>
                  <a:cubicBezTo>
                    <a:pt x="422" y="5194"/>
                    <a:pt x="485" y="5187"/>
                    <a:pt x="547" y="5187"/>
                  </a:cubicBezTo>
                  <a:cubicBezTo>
                    <a:pt x="593" y="5187"/>
                    <a:pt x="638" y="5191"/>
                    <a:pt x="680" y="5201"/>
                  </a:cubicBezTo>
                  <a:cubicBezTo>
                    <a:pt x="682" y="5202"/>
                    <a:pt x="685" y="5202"/>
                    <a:pt x="687" y="5202"/>
                  </a:cubicBezTo>
                  <a:cubicBezTo>
                    <a:pt x="701" y="5202"/>
                    <a:pt x="711" y="5189"/>
                    <a:pt x="716" y="5176"/>
                  </a:cubicBezTo>
                  <a:cubicBezTo>
                    <a:pt x="746" y="5081"/>
                    <a:pt x="750" y="4975"/>
                    <a:pt x="801" y="4889"/>
                  </a:cubicBezTo>
                  <a:cubicBezTo>
                    <a:pt x="846" y="4923"/>
                    <a:pt x="900" y="4960"/>
                    <a:pt x="949" y="4960"/>
                  </a:cubicBezTo>
                  <a:cubicBezTo>
                    <a:pt x="978" y="4960"/>
                    <a:pt x="1004" y="4948"/>
                    <a:pt x="1027" y="4916"/>
                  </a:cubicBezTo>
                  <a:cubicBezTo>
                    <a:pt x="1080" y="4839"/>
                    <a:pt x="1057" y="4628"/>
                    <a:pt x="1133" y="4628"/>
                  </a:cubicBezTo>
                  <a:cubicBezTo>
                    <a:pt x="1153" y="4628"/>
                    <a:pt x="1181" y="4644"/>
                    <a:pt x="1220" y="4682"/>
                  </a:cubicBezTo>
                  <a:cubicBezTo>
                    <a:pt x="1228" y="4690"/>
                    <a:pt x="1236" y="4694"/>
                    <a:pt x="1244" y="4694"/>
                  </a:cubicBezTo>
                  <a:cubicBezTo>
                    <a:pt x="1254" y="4694"/>
                    <a:pt x="1263" y="4688"/>
                    <a:pt x="1270" y="4676"/>
                  </a:cubicBezTo>
                  <a:cubicBezTo>
                    <a:pt x="1329" y="4583"/>
                    <a:pt x="1391" y="4540"/>
                    <a:pt x="1450" y="4540"/>
                  </a:cubicBezTo>
                  <a:cubicBezTo>
                    <a:pt x="1493" y="4540"/>
                    <a:pt x="1533" y="4563"/>
                    <a:pt x="1569" y="4605"/>
                  </a:cubicBezTo>
                  <a:cubicBezTo>
                    <a:pt x="1589" y="4663"/>
                    <a:pt x="1616" y="4717"/>
                    <a:pt x="1651" y="4767"/>
                  </a:cubicBezTo>
                  <a:cubicBezTo>
                    <a:pt x="1658" y="4776"/>
                    <a:pt x="1665" y="4780"/>
                    <a:pt x="1672" y="4780"/>
                  </a:cubicBezTo>
                  <a:cubicBezTo>
                    <a:pt x="1692" y="4780"/>
                    <a:pt x="1707" y="4740"/>
                    <a:pt x="1702" y="4718"/>
                  </a:cubicBezTo>
                  <a:cubicBezTo>
                    <a:pt x="1690" y="4671"/>
                    <a:pt x="1674" y="4625"/>
                    <a:pt x="1654" y="4581"/>
                  </a:cubicBezTo>
                  <a:cubicBezTo>
                    <a:pt x="1638" y="4449"/>
                    <a:pt x="1667" y="4264"/>
                    <a:pt x="1744" y="4208"/>
                  </a:cubicBezTo>
                  <a:cubicBezTo>
                    <a:pt x="1773" y="4187"/>
                    <a:pt x="1803" y="4178"/>
                    <a:pt x="1833" y="4178"/>
                  </a:cubicBezTo>
                  <a:cubicBezTo>
                    <a:pt x="1981" y="4178"/>
                    <a:pt x="2128" y="4401"/>
                    <a:pt x="2151" y="4519"/>
                  </a:cubicBezTo>
                  <a:cubicBezTo>
                    <a:pt x="2153" y="4524"/>
                    <a:pt x="2154" y="4530"/>
                    <a:pt x="2155" y="4534"/>
                  </a:cubicBezTo>
                  <a:cubicBezTo>
                    <a:pt x="2161" y="4559"/>
                    <a:pt x="2175" y="4569"/>
                    <a:pt x="2189" y="4569"/>
                  </a:cubicBezTo>
                  <a:cubicBezTo>
                    <a:pt x="2211" y="4569"/>
                    <a:pt x="2234" y="4542"/>
                    <a:pt x="2228" y="4507"/>
                  </a:cubicBezTo>
                  <a:cubicBezTo>
                    <a:pt x="2227" y="4502"/>
                    <a:pt x="2225" y="4495"/>
                    <a:pt x="2224" y="4489"/>
                  </a:cubicBezTo>
                  <a:cubicBezTo>
                    <a:pt x="2193" y="4369"/>
                    <a:pt x="2220" y="4183"/>
                    <a:pt x="2282" y="4076"/>
                  </a:cubicBezTo>
                  <a:cubicBezTo>
                    <a:pt x="2319" y="4011"/>
                    <a:pt x="2361" y="3985"/>
                    <a:pt x="2405" y="3985"/>
                  </a:cubicBezTo>
                  <a:cubicBezTo>
                    <a:pt x="2470" y="3985"/>
                    <a:pt x="2539" y="4042"/>
                    <a:pt x="2601" y="4114"/>
                  </a:cubicBezTo>
                  <a:cubicBezTo>
                    <a:pt x="2609" y="4123"/>
                    <a:pt x="2617" y="4127"/>
                    <a:pt x="2623" y="4127"/>
                  </a:cubicBezTo>
                  <a:cubicBezTo>
                    <a:pt x="2643" y="4127"/>
                    <a:pt x="2656" y="4094"/>
                    <a:pt x="2656" y="4073"/>
                  </a:cubicBezTo>
                  <a:cubicBezTo>
                    <a:pt x="2653" y="3930"/>
                    <a:pt x="2734" y="3744"/>
                    <a:pt x="2851" y="3744"/>
                  </a:cubicBezTo>
                  <a:cubicBezTo>
                    <a:pt x="2895" y="3744"/>
                    <a:pt x="2944" y="3770"/>
                    <a:pt x="2995" y="3835"/>
                  </a:cubicBezTo>
                  <a:cubicBezTo>
                    <a:pt x="3002" y="3844"/>
                    <a:pt x="3011" y="3848"/>
                    <a:pt x="3018" y="3848"/>
                  </a:cubicBezTo>
                  <a:cubicBezTo>
                    <a:pt x="3036" y="3848"/>
                    <a:pt x="3052" y="3829"/>
                    <a:pt x="3056" y="3811"/>
                  </a:cubicBezTo>
                  <a:cubicBezTo>
                    <a:pt x="3076" y="3734"/>
                    <a:pt x="3095" y="3657"/>
                    <a:pt x="3114" y="3580"/>
                  </a:cubicBezTo>
                  <a:cubicBezTo>
                    <a:pt x="3126" y="3525"/>
                    <a:pt x="3143" y="3471"/>
                    <a:pt x="3163" y="3419"/>
                  </a:cubicBezTo>
                  <a:cubicBezTo>
                    <a:pt x="3168" y="3373"/>
                    <a:pt x="3179" y="3350"/>
                    <a:pt x="3195" y="3350"/>
                  </a:cubicBezTo>
                  <a:cubicBezTo>
                    <a:pt x="3208" y="3350"/>
                    <a:pt x="3224" y="3364"/>
                    <a:pt x="3245" y="3392"/>
                  </a:cubicBezTo>
                  <a:cubicBezTo>
                    <a:pt x="3310" y="3430"/>
                    <a:pt x="3358" y="3532"/>
                    <a:pt x="3443" y="3532"/>
                  </a:cubicBezTo>
                  <a:cubicBezTo>
                    <a:pt x="3447" y="3532"/>
                    <a:pt x="3451" y="3532"/>
                    <a:pt x="3455" y="3531"/>
                  </a:cubicBezTo>
                  <a:cubicBezTo>
                    <a:pt x="3581" y="3517"/>
                    <a:pt x="3596" y="3344"/>
                    <a:pt x="3590" y="3220"/>
                  </a:cubicBezTo>
                  <a:lnTo>
                    <a:pt x="3590" y="3220"/>
                  </a:lnTo>
                  <a:cubicBezTo>
                    <a:pt x="3640" y="3246"/>
                    <a:pt x="3699" y="3272"/>
                    <a:pt x="3752" y="3272"/>
                  </a:cubicBezTo>
                  <a:cubicBezTo>
                    <a:pt x="3779" y="3272"/>
                    <a:pt x="3804" y="3265"/>
                    <a:pt x="3827" y="3250"/>
                  </a:cubicBezTo>
                  <a:cubicBezTo>
                    <a:pt x="3897" y="3205"/>
                    <a:pt x="3919" y="3089"/>
                    <a:pt x="3932" y="3003"/>
                  </a:cubicBezTo>
                  <a:cubicBezTo>
                    <a:pt x="3976" y="3042"/>
                    <a:pt x="4026" y="3082"/>
                    <a:pt x="4080" y="3082"/>
                  </a:cubicBezTo>
                  <a:cubicBezTo>
                    <a:pt x="4100" y="3082"/>
                    <a:pt x="4121" y="3077"/>
                    <a:pt x="4142" y="3063"/>
                  </a:cubicBezTo>
                  <a:cubicBezTo>
                    <a:pt x="4218" y="3013"/>
                    <a:pt x="4247" y="2873"/>
                    <a:pt x="4266" y="2774"/>
                  </a:cubicBezTo>
                  <a:cubicBezTo>
                    <a:pt x="4360" y="2807"/>
                    <a:pt x="4424" y="2858"/>
                    <a:pt x="4476" y="2950"/>
                  </a:cubicBezTo>
                  <a:cubicBezTo>
                    <a:pt x="4481" y="2960"/>
                    <a:pt x="4487" y="2963"/>
                    <a:pt x="4492" y="2963"/>
                  </a:cubicBezTo>
                  <a:cubicBezTo>
                    <a:pt x="4506" y="2963"/>
                    <a:pt x="4520" y="2938"/>
                    <a:pt x="4521" y="2922"/>
                  </a:cubicBezTo>
                  <a:cubicBezTo>
                    <a:pt x="4528" y="2829"/>
                    <a:pt x="4494" y="2665"/>
                    <a:pt x="4541" y="2581"/>
                  </a:cubicBezTo>
                  <a:cubicBezTo>
                    <a:pt x="4562" y="2545"/>
                    <a:pt x="4588" y="2530"/>
                    <a:pt x="4616" y="2530"/>
                  </a:cubicBezTo>
                  <a:cubicBezTo>
                    <a:pt x="4720" y="2530"/>
                    <a:pt x="4857" y="2733"/>
                    <a:pt x="4891" y="2817"/>
                  </a:cubicBezTo>
                  <a:cubicBezTo>
                    <a:pt x="4900" y="2841"/>
                    <a:pt x="4917" y="2852"/>
                    <a:pt x="4933" y="2852"/>
                  </a:cubicBezTo>
                  <a:cubicBezTo>
                    <a:pt x="4954" y="2852"/>
                    <a:pt x="4974" y="2833"/>
                    <a:pt x="4972" y="2800"/>
                  </a:cubicBezTo>
                  <a:cubicBezTo>
                    <a:pt x="4966" y="2629"/>
                    <a:pt x="4919" y="2113"/>
                    <a:pt x="5177" y="2113"/>
                  </a:cubicBezTo>
                  <a:cubicBezTo>
                    <a:pt x="5182" y="2113"/>
                    <a:pt x="5188" y="2113"/>
                    <a:pt x="5193" y="2114"/>
                  </a:cubicBezTo>
                  <a:cubicBezTo>
                    <a:pt x="5241" y="2120"/>
                    <a:pt x="5287" y="2137"/>
                    <a:pt x="5325" y="2164"/>
                  </a:cubicBezTo>
                  <a:cubicBezTo>
                    <a:pt x="5243" y="2456"/>
                    <a:pt x="5380" y="2789"/>
                    <a:pt x="5674" y="2904"/>
                  </a:cubicBezTo>
                  <a:cubicBezTo>
                    <a:pt x="5679" y="2907"/>
                    <a:pt x="5684" y="2908"/>
                    <a:pt x="5690" y="2908"/>
                  </a:cubicBezTo>
                  <a:cubicBezTo>
                    <a:pt x="5705" y="2908"/>
                    <a:pt x="5718" y="2898"/>
                    <a:pt x="5723" y="2884"/>
                  </a:cubicBezTo>
                  <a:cubicBezTo>
                    <a:pt x="5815" y="2647"/>
                    <a:pt x="5646" y="2301"/>
                    <a:pt x="5436" y="2111"/>
                  </a:cubicBezTo>
                  <a:cubicBezTo>
                    <a:pt x="5457" y="2072"/>
                    <a:pt x="5484" y="2035"/>
                    <a:pt x="5516" y="2004"/>
                  </a:cubicBezTo>
                  <a:cubicBezTo>
                    <a:pt x="5612" y="1911"/>
                    <a:pt x="5749" y="1970"/>
                    <a:pt x="5829" y="1870"/>
                  </a:cubicBezTo>
                  <a:cubicBezTo>
                    <a:pt x="5883" y="1804"/>
                    <a:pt x="5852" y="1797"/>
                    <a:pt x="5937" y="1738"/>
                  </a:cubicBezTo>
                  <a:cubicBezTo>
                    <a:pt x="5971" y="1714"/>
                    <a:pt x="5996" y="1703"/>
                    <a:pt x="6018" y="1703"/>
                  </a:cubicBezTo>
                  <a:cubicBezTo>
                    <a:pt x="6050" y="1703"/>
                    <a:pt x="6076" y="1726"/>
                    <a:pt x="6120" y="1765"/>
                  </a:cubicBezTo>
                  <a:cubicBezTo>
                    <a:pt x="6154" y="1795"/>
                    <a:pt x="6184" y="1832"/>
                    <a:pt x="6209" y="1870"/>
                  </a:cubicBezTo>
                  <a:cubicBezTo>
                    <a:pt x="6216" y="1880"/>
                    <a:pt x="6223" y="1884"/>
                    <a:pt x="6230" y="1884"/>
                  </a:cubicBezTo>
                  <a:cubicBezTo>
                    <a:pt x="6248" y="1884"/>
                    <a:pt x="6264" y="1859"/>
                    <a:pt x="6266" y="1840"/>
                  </a:cubicBezTo>
                  <a:cubicBezTo>
                    <a:pt x="6272" y="1764"/>
                    <a:pt x="6278" y="1607"/>
                    <a:pt x="6372" y="1579"/>
                  </a:cubicBezTo>
                  <a:cubicBezTo>
                    <a:pt x="6381" y="1577"/>
                    <a:pt x="6390" y="1576"/>
                    <a:pt x="6400" y="1576"/>
                  </a:cubicBezTo>
                  <a:cubicBezTo>
                    <a:pt x="6474" y="1576"/>
                    <a:pt x="6554" y="1652"/>
                    <a:pt x="6600" y="1692"/>
                  </a:cubicBezTo>
                  <a:cubicBezTo>
                    <a:pt x="6609" y="1700"/>
                    <a:pt x="6618" y="1704"/>
                    <a:pt x="6627" y="1704"/>
                  </a:cubicBezTo>
                  <a:cubicBezTo>
                    <a:pt x="6643" y="1704"/>
                    <a:pt x="6656" y="1690"/>
                    <a:pt x="6661" y="1668"/>
                  </a:cubicBezTo>
                  <a:cubicBezTo>
                    <a:pt x="6671" y="1621"/>
                    <a:pt x="6676" y="1574"/>
                    <a:pt x="6680" y="1527"/>
                  </a:cubicBezTo>
                  <a:cubicBezTo>
                    <a:pt x="6683" y="1498"/>
                    <a:pt x="6681" y="1458"/>
                    <a:pt x="6690" y="1429"/>
                  </a:cubicBezTo>
                  <a:cubicBezTo>
                    <a:pt x="6707" y="1383"/>
                    <a:pt x="6757" y="1315"/>
                    <a:pt x="6806" y="1315"/>
                  </a:cubicBezTo>
                  <a:cubicBezTo>
                    <a:pt x="6838" y="1315"/>
                    <a:pt x="6870" y="1343"/>
                    <a:pt x="6893" y="1421"/>
                  </a:cubicBezTo>
                  <a:cubicBezTo>
                    <a:pt x="6900" y="1445"/>
                    <a:pt x="6917" y="1455"/>
                    <a:pt x="6933" y="1455"/>
                  </a:cubicBezTo>
                  <a:cubicBezTo>
                    <a:pt x="6954" y="1455"/>
                    <a:pt x="6975" y="1437"/>
                    <a:pt x="6974" y="1405"/>
                  </a:cubicBezTo>
                  <a:cubicBezTo>
                    <a:pt x="6968" y="1259"/>
                    <a:pt x="7015" y="1102"/>
                    <a:pt x="7118" y="996"/>
                  </a:cubicBezTo>
                  <a:cubicBezTo>
                    <a:pt x="7172" y="939"/>
                    <a:pt x="7237" y="898"/>
                    <a:pt x="7317" y="892"/>
                  </a:cubicBezTo>
                  <a:lnTo>
                    <a:pt x="7319" y="892"/>
                  </a:lnTo>
                  <a:cubicBezTo>
                    <a:pt x="7307" y="920"/>
                    <a:pt x="7301" y="950"/>
                    <a:pt x="7298" y="980"/>
                  </a:cubicBezTo>
                  <a:cubicBezTo>
                    <a:pt x="7293" y="1081"/>
                    <a:pt x="7340" y="1249"/>
                    <a:pt x="7454" y="1278"/>
                  </a:cubicBezTo>
                  <a:cubicBezTo>
                    <a:pt x="7465" y="1281"/>
                    <a:pt x="7477" y="1282"/>
                    <a:pt x="7488" y="1282"/>
                  </a:cubicBezTo>
                  <a:cubicBezTo>
                    <a:pt x="7571" y="1282"/>
                    <a:pt x="7636" y="1205"/>
                    <a:pt x="7655" y="1126"/>
                  </a:cubicBezTo>
                  <a:cubicBezTo>
                    <a:pt x="7685" y="1000"/>
                    <a:pt x="7608" y="888"/>
                    <a:pt x="7502" y="829"/>
                  </a:cubicBezTo>
                  <a:cubicBezTo>
                    <a:pt x="7497" y="826"/>
                    <a:pt x="7492" y="823"/>
                    <a:pt x="7486" y="821"/>
                  </a:cubicBezTo>
                  <a:cubicBezTo>
                    <a:pt x="7556" y="772"/>
                    <a:pt x="7641" y="741"/>
                    <a:pt x="7718" y="711"/>
                  </a:cubicBezTo>
                  <a:cubicBezTo>
                    <a:pt x="7780" y="686"/>
                    <a:pt x="7865" y="670"/>
                    <a:pt x="7917" y="628"/>
                  </a:cubicBezTo>
                  <a:cubicBezTo>
                    <a:pt x="7941" y="609"/>
                    <a:pt x="7960" y="548"/>
                    <a:pt x="7978" y="538"/>
                  </a:cubicBezTo>
                  <a:cubicBezTo>
                    <a:pt x="8030" y="510"/>
                    <a:pt x="8060" y="500"/>
                    <a:pt x="8078" y="500"/>
                  </a:cubicBezTo>
                  <a:cubicBezTo>
                    <a:pt x="8120" y="500"/>
                    <a:pt x="8097" y="557"/>
                    <a:pt x="8152" y="557"/>
                  </a:cubicBezTo>
                  <a:cubicBezTo>
                    <a:pt x="8154" y="557"/>
                    <a:pt x="8156" y="557"/>
                    <a:pt x="8157" y="556"/>
                  </a:cubicBezTo>
                  <a:cubicBezTo>
                    <a:pt x="8326" y="548"/>
                    <a:pt x="8403" y="467"/>
                    <a:pt x="8443" y="327"/>
                  </a:cubicBezTo>
                  <a:cubicBezTo>
                    <a:pt x="8476" y="360"/>
                    <a:pt x="8509" y="375"/>
                    <a:pt x="8539" y="375"/>
                  </a:cubicBezTo>
                  <a:cubicBezTo>
                    <a:pt x="8643" y="375"/>
                    <a:pt x="8727" y="212"/>
                    <a:pt x="8763" y="85"/>
                  </a:cubicBezTo>
                  <a:cubicBezTo>
                    <a:pt x="8827" y="175"/>
                    <a:pt x="8905" y="317"/>
                    <a:pt x="9009" y="343"/>
                  </a:cubicBezTo>
                  <a:cubicBezTo>
                    <a:pt x="9021" y="346"/>
                    <a:pt x="9032" y="347"/>
                    <a:pt x="9044" y="347"/>
                  </a:cubicBezTo>
                  <a:cubicBezTo>
                    <a:pt x="9139" y="347"/>
                    <a:pt x="9225" y="260"/>
                    <a:pt x="9289" y="202"/>
                  </a:cubicBezTo>
                  <a:cubicBezTo>
                    <a:pt x="9291" y="201"/>
                    <a:pt x="9292" y="194"/>
                    <a:pt x="9289" y="194"/>
                  </a:cubicBezTo>
                  <a:lnTo>
                    <a:pt x="9289" y="194"/>
                  </a:lnTo>
                  <a:cubicBezTo>
                    <a:pt x="9289" y="194"/>
                    <a:pt x="9288" y="194"/>
                    <a:pt x="9288" y="195"/>
                  </a:cubicBezTo>
                  <a:cubicBezTo>
                    <a:pt x="9220" y="247"/>
                    <a:pt x="9148" y="303"/>
                    <a:pt x="9073" y="303"/>
                  </a:cubicBezTo>
                  <a:cubicBezTo>
                    <a:pt x="9040" y="303"/>
                    <a:pt x="9006" y="292"/>
                    <a:pt x="8971" y="266"/>
                  </a:cubicBezTo>
                  <a:cubicBezTo>
                    <a:pt x="8889" y="202"/>
                    <a:pt x="8831" y="88"/>
                    <a:pt x="8769" y="6"/>
                  </a:cubicBezTo>
                  <a:cubicBezTo>
                    <a:pt x="8766" y="2"/>
                    <a:pt x="8762" y="1"/>
                    <a:pt x="8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989;p86"/>
            <p:cNvSpPr/>
            <p:nvPr/>
          </p:nvSpPr>
          <p:spPr>
            <a:xfrm>
              <a:off x="4884925" y="2694450"/>
              <a:ext cx="52475" cy="23275"/>
            </a:xfrm>
            <a:custGeom>
              <a:avLst/>
              <a:gdLst/>
              <a:ahLst/>
              <a:cxnLst/>
              <a:rect l="l" t="t" r="r" b="b"/>
              <a:pathLst>
                <a:path w="2099" h="931" extrusionOk="0">
                  <a:moveTo>
                    <a:pt x="187" y="338"/>
                  </a:moveTo>
                  <a:cubicBezTo>
                    <a:pt x="262" y="365"/>
                    <a:pt x="299" y="442"/>
                    <a:pt x="269" y="507"/>
                  </a:cubicBezTo>
                  <a:cubicBezTo>
                    <a:pt x="223" y="454"/>
                    <a:pt x="185" y="395"/>
                    <a:pt x="187" y="338"/>
                  </a:cubicBezTo>
                  <a:close/>
                  <a:moveTo>
                    <a:pt x="2083" y="0"/>
                  </a:moveTo>
                  <a:cubicBezTo>
                    <a:pt x="2076" y="0"/>
                    <a:pt x="2068" y="6"/>
                    <a:pt x="2065" y="19"/>
                  </a:cubicBezTo>
                  <a:cubicBezTo>
                    <a:pt x="2044" y="109"/>
                    <a:pt x="1950" y="269"/>
                    <a:pt x="1842" y="269"/>
                  </a:cubicBezTo>
                  <a:cubicBezTo>
                    <a:pt x="1826" y="269"/>
                    <a:pt x="1810" y="265"/>
                    <a:pt x="1794" y="257"/>
                  </a:cubicBezTo>
                  <a:cubicBezTo>
                    <a:pt x="1696" y="211"/>
                    <a:pt x="1674" y="78"/>
                    <a:pt x="1577" y="29"/>
                  </a:cubicBezTo>
                  <a:cubicBezTo>
                    <a:pt x="1575" y="28"/>
                    <a:pt x="1573" y="27"/>
                    <a:pt x="1571" y="27"/>
                  </a:cubicBezTo>
                  <a:cubicBezTo>
                    <a:pt x="1562" y="27"/>
                    <a:pt x="1555" y="35"/>
                    <a:pt x="1551" y="43"/>
                  </a:cubicBezTo>
                  <a:cubicBezTo>
                    <a:pt x="1511" y="142"/>
                    <a:pt x="1462" y="258"/>
                    <a:pt x="1378" y="258"/>
                  </a:cubicBezTo>
                  <a:cubicBezTo>
                    <a:pt x="1347" y="258"/>
                    <a:pt x="1310" y="241"/>
                    <a:pt x="1267" y="200"/>
                  </a:cubicBezTo>
                  <a:cubicBezTo>
                    <a:pt x="1263" y="195"/>
                    <a:pt x="1258" y="193"/>
                    <a:pt x="1254" y="193"/>
                  </a:cubicBezTo>
                  <a:cubicBezTo>
                    <a:pt x="1243" y="193"/>
                    <a:pt x="1233" y="209"/>
                    <a:pt x="1230" y="220"/>
                  </a:cubicBezTo>
                  <a:cubicBezTo>
                    <a:pt x="1208" y="295"/>
                    <a:pt x="1175" y="409"/>
                    <a:pt x="1100" y="409"/>
                  </a:cubicBezTo>
                  <a:cubicBezTo>
                    <a:pt x="1081" y="409"/>
                    <a:pt x="1058" y="401"/>
                    <a:pt x="1032" y="383"/>
                  </a:cubicBezTo>
                  <a:cubicBezTo>
                    <a:pt x="1027" y="379"/>
                    <a:pt x="1022" y="377"/>
                    <a:pt x="1018" y="377"/>
                  </a:cubicBezTo>
                  <a:cubicBezTo>
                    <a:pt x="998" y="377"/>
                    <a:pt x="989" y="411"/>
                    <a:pt x="991" y="429"/>
                  </a:cubicBezTo>
                  <a:cubicBezTo>
                    <a:pt x="1000" y="480"/>
                    <a:pt x="984" y="494"/>
                    <a:pt x="958" y="494"/>
                  </a:cubicBezTo>
                  <a:cubicBezTo>
                    <a:pt x="929" y="494"/>
                    <a:pt x="889" y="477"/>
                    <a:pt x="857" y="472"/>
                  </a:cubicBezTo>
                  <a:cubicBezTo>
                    <a:pt x="849" y="471"/>
                    <a:pt x="840" y="470"/>
                    <a:pt x="831" y="470"/>
                  </a:cubicBezTo>
                  <a:cubicBezTo>
                    <a:pt x="790" y="470"/>
                    <a:pt x="750" y="484"/>
                    <a:pt x="718" y="513"/>
                  </a:cubicBezTo>
                  <a:cubicBezTo>
                    <a:pt x="638" y="574"/>
                    <a:pt x="580" y="676"/>
                    <a:pt x="559" y="779"/>
                  </a:cubicBezTo>
                  <a:cubicBezTo>
                    <a:pt x="508" y="726"/>
                    <a:pt x="449" y="681"/>
                    <a:pt x="396" y="632"/>
                  </a:cubicBezTo>
                  <a:cubicBezTo>
                    <a:pt x="377" y="614"/>
                    <a:pt x="352" y="592"/>
                    <a:pt x="327" y="567"/>
                  </a:cubicBezTo>
                  <a:cubicBezTo>
                    <a:pt x="333" y="556"/>
                    <a:pt x="337" y="544"/>
                    <a:pt x="341" y="532"/>
                  </a:cubicBezTo>
                  <a:cubicBezTo>
                    <a:pt x="374" y="403"/>
                    <a:pt x="299" y="254"/>
                    <a:pt x="164" y="231"/>
                  </a:cubicBezTo>
                  <a:cubicBezTo>
                    <a:pt x="162" y="230"/>
                    <a:pt x="160" y="230"/>
                    <a:pt x="158" y="230"/>
                  </a:cubicBezTo>
                  <a:cubicBezTo>
                    <a:pt x="142" y="230"/>
                    <a:pt x="133" y="242"/>
                    <a:pt x="128" y="257"/>
                  </a:cubicBezTo>
                  <a:cubicBezTo>
                    <a:pt x="85" y="373"/>
                    <a:pt x="132" y="476"/>
                    <a:pt x="211" y="570"/>
                  </a:cubicBezTo>
                  <a:cubicBezTo>
                    <a:pt x="154" y="603"/>
                    <a:pt x="86" y="607"/>
                    <a:pt x="31" y="641"/>
                  </a:cubicBezTo>
                  <a:cubicBezTo>
                    <a:pt x="5" y="656"/>
                    <a:pt x="1" y="732"/>
                    <a:pt x="41" y="732"/>
                  </a:cubicBezTo>
                  <a:cubicBezTo>
                    <a:pt x="41" y="732"/>
                    <a:pt x="42" y="731"/>
                    <a:pt x="42" y="731"/>
                  </a:cubicBezTo>
                  <a:cubicBezTo>
                    <a:pt x="123" y="726"/>
                    <a:pt x="213" y="695"/>
                    <a:pt x="275" y="638"/>
                  </a:cubicBezTo>
                  <a:cubicBezTo>
                    <a:pt x="378" y="739"/>
                    <a:pt x="504" y="830"/>
                    <a:pt x="567" y="916"/>
                  </a:cubicBezTo>
                  <a:cubicBezTo>
                    <a:pt x="574" y="926"/>
                    <a:pt x="582" y="931"/>
                    <a:pt x="589" y="931"/>
                  </a:cubicBezTo>
                  <a:cubicBezTo>
                    <a:pt x="609" y="931"/>
                    <a:pt x="625" y="893"/>
                    <a:pt x="624" y="872"/>
                  </a:cubicBezTo>
                  <a:cubicBezTo>
                    <a:pt x="617" y="781"/>
                    <a:pt x="671" y="669"/>
                    <a:pt x="735" y="607"/>
                  </a:cubicBezTo>
                  <a:cubicBezTo>
                    <a:pt x="771" y="573"/>
                    <a:pt x="802" y="563"/>
                    <a:pt x="836" y="563"/>
                  </a:cubicBezTo>
                  <a:cubicBezTo>
                    <a:pt x="862" y="563"/>
                    <a:pt x="891" y="569"/>
                    <a:pt x="926" y="576"/>
                  </a:cubicBezTo>
                  <a:cubicBezTo>
                    <a:pt x="939" y="578"/>
                    <a:pt x="950" y="580"/>
                    <a:pt x="961" y="580"/>
                  </a:cubicBezTo>
                  <a:cubicBezTo>
                    <a:pt x="1024" y="580"/>
                    <a:pt x="1048" y="536"/>
                    <a:pt x="1049" y="478"/>
                  </a:cubicBezTo>
                  <a:cubicBezTo>
                    <a:pt x="1066" y="485"/>
                    <a:pt x="1082" y="488"/>
                    <a:pt x="1097" y="488"/>
                  </a:cubicBezTo>
                  <a:cubicBezTo>
                    <a:pt x="1185" y="488"/>
                    <a:pt x="1234" y="383"/>
                    <a:pt x="1264" y="285"/>
                  </a:cubicBezTo>
                  <a:cubicBezTo>
                    <a:pt x="1299" y="314"/>
                    <a:pt x="1338" y="338"/>
                    <a:pt x="1379" y="338"/>
                  </a:cubicBezTo>
                  <a:cubicBezTo>
                    <a:pt x="1400" y="338"/>
                    <a:pt x="1422" y="331"/>
                    <a:pt x="1444" y="316"/>
                  </a:cubicBezTo>
                  <a:cubicBezTo>
                    <a:pt x="1513" y="271"/>
                    <a:pt x="1547" y="180"/>
                    <a:pt x="1576" y="104"/>
                  </a:cubicBezTo>
                  <a:cubicBezTo>
                    <a:pt x="1666" y="165"/>
                    <a:pt x="1712" y="330"/>
                    <a:pt x="1833" y="330"/>
                  </a:cubicBezTo>
                  <a:cubicBezTo>
                    <a:pt x="1843" y="330"/>
                    <a:pt x="1854" y="328"/>
                    <a:pt x="1864" y="326"/>
                  </a:cubicBezTo>
                  <a:cubicBezTo>
                    <a:pt x="1981" y="300"/>
                    <a:pt x="2072" y="132"/>
                    <a:pt x="2095" y="25"/>
                  </a:cubicBezTo>
                  <a:cubicBezTo>
                    <a:pt x="2099" y="9"/>
                    <a:pt x="2091" y="0"/>
                    <a:pt x="20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990;p86"/>
            <p:cNvSpPr/>
            <p:nvPr/>
          </p:nvSpPr>
          <p:spPr>
            <a:xfrm>
              <a:off x="4693575" y="2856875"/>
              <a:ext cx="52475" cy="23275"/>
            </a:xfrm>
            <a:custGeom>
              <a:avLst/>
              <a:gdLst/>
              <a:ahLst/>
              <a:cxnLst/>
              <a:rect l="l" t="t" r="r" b="b"/>
              <a:pathLst>
                <a:path w="2099" h="931" extrusionOk="0">
                  <a:moveTo>
                    <a:pt x="186" y="339"/>
                  </a:moveTo>
                  <a:cubicBezTo>
                    <a:pt x="262" y="365"/>
                    <a:pt x="299" y="442"/>
                    <a:pt x="270" y="507"/>
                  </a:cubicBezTo>
                  <a:cubicBezTo>
                    <a:pt x="223" y="455"/>
                    <a:pt x="186" y="396"/>
                    <a:pt x="186" y="339"/>
                  </a:cubicBezTo>
                  <a:close/>
                  <a:moveTo>
                    <a:pt x="2083" y="1"/>
                  </a:moveTo>
                  <a:cubicBezTo>
                    <a:pt x="2076" y="1"/>
                    <a:pt x="2068" y="7"/>
                    <a:pt x="2065" y="20"/>
                  </a:cubicBezTo>
                  <a:cubicBezTo>
                    <a:pt x="2045" y="110"/>
                    <a:pt x="1950" y="268"/>
                    <a:pt x="1843" y="268"/>
                  </a:cubicBezTo>
                  <a:cubicBezTo>
                    <a:pt x="1827" y="268"/>
                    <a:pt x="1810" y="265"/>
                    <a:pt x="1794" y="257"/>
                  </a:cubicBezTo>
                  <a:cubicBezTo>
                    <a:pt x="1696" y="211"/>
                    <a:pt x="1675" y="79"/>
                    <a:pt x="1577" y="30"/>
                  </a:cubicBezTo>
                  <a:cubicBezTo>
                    <a:pt x="1575" y="29"/>
                    <a:pt x="1573" y="28"/>
                    <a:pt x="1571" y="28"/>
                  </a:cubicBezTo>
                  <a:cubicBezTo>
                    <a:pt x="1563" y="28"/>
                    <a:pt x="1555" y="35"/>
                    <a:pt x="1551" y="43"/>
                  </a:cubicBezTo>
                  <a:cubicBezTo>
                    <a:pt x="1511" y="142"/>
                    <a:pt x="1462" y="257"/>
                    <a:pt x="1379" y="257"/>
                  </a:cubicBezTo>
                  <a:cubicBezTo>
                    <a:pt x="1347" y="257"/>
                    <a:pt x="1310" y="241"/>
                    <a:pt x="1267" y="199"/>
                  </a:cubicBezTo>
                  <a:cubicBezTo>
                    <a:pt x="1263" y="195"/>
                    <a:pt x="1259" y="194"/>
                    <a:pt x="1255" y="194"/>
                  </a:cubicBezTo>
                  <a:cubicBezTo>
                    <a:pt x="1243" y="194"/>
                    <a:pt x="1234" y="209"/>
                    <a:pt x="1231" y="221"/>
                  </a:cubicBezTo>
                  <a:cubicBezTo>
                    <a:pt x="1210" y="296"/>
                    <a:pt x="1176" y="410"/>
                    <a:pt x="1100" y="410"/>
                  </a:cubicBezTo>
                  <a:cubicBezTo>
                    <a:pt x="1081" y="410"/>
                    <a:pt x="1058" y="402"/>
                    <a:pt x="1032" y="384"/>
                  </a:cubicBezTo>
                  <a:cubicBezTo>
                    <a:pt x="1027" y="380"/>
                    <a:pt x="1022" y="378"/>
                    <a:pt x="1018" y="378"/>
                  </a:cubicBezTo>
                  <a:cubicBezTo>
                    <a:pt x="999" y="378"/>
                    <a:pt x="989" y="411"/>
                    <a:pt x="993" y="430"/>
                  </a:cubicBezTo>
                  <a:cubicBezTo>
                    <a:pt x="1001" y="480"/>
                    <a:pt x="984" y="494"/>
                    <a:pt x="958" y="494"/>
                  </a:cubicBezTo>
                  <a:cubicBezTo>
                    <a:pt x="930" y="494"/>
                    <a:pt x="890" y="477"/>
                    <a:pt x="859" y="473"/>
                  </a:cubicBezTo>
                  <a:cubicBezTo>
                    <a:pt x="849" y="471"/>
                    <a:pt x="840" y="470"/>
                    <a:pt x="831" y="470"/>
                  </a:cubicBezTo>
                  <a:cubicBezTo>
                    <a:pt x="790" y="470"/>
                    <a:pt x="750" y="485"/>
                    <a:pt x="718" y="512"/>
                  </a:cubicBezTo>
                  <a:cubicBezTo>
                    <a:pt x="638" y="574"/>
                    <a:pt x="580" y="676"/>
                    <a:pt x="559" y="779"/>
                  </a:cubicBezTo>
                  <a:cubicBezTo>
                    <a:pt x="509" y="727"/>
                    <a:pt x="449" y="681"/>
                    <a:pt x="396" y="633"/>
                  </a:cubicBezTo>
                  <a:cubicBezTo>
                    <a:pt x="378" y="614"/>
                    <a:pt x="354" y="593"/>
                    <a:pt x="328" y="569"/>
                  </a:cubicBezTo>
                  <a:cubicBezTo>
                    <a:pt x="333" y="557"/>
                    <a:pt x="337" y="546"/>
                    <a:pt x="341" y="533"/>
                  </a:cubicBezTo>
                  <a:cubicBezTo>
                    <a:pt x="375" y="404"/>
                    <a:pt x="299" y="256"/>
                    <a:pt x="165" y="231"/>
                  </a:cubicBezTo>
                  <a:cubicBezTo>
                    <a:pt x="163" y="231"/>
                    <a:pt x="161" y="231"/>
                    <a:pt x="159" y="231"/>
                  </a:cubicBezTo>
                  <a:cubicBezTo>
                    <a:pt x="143" y="231"/>
                    <a:pt x="134" y="243"/>
                    <a:pt x="128" y="258"/>
                  </a:cubicBezTo>
                  <a:cubicBezTo>
                    <a:pt x="87" y="375"/>
                    <a:pt x="133" y="478"/>
                    <a:pt x="211" y="571"/>
                  </a:cubicBezTo>
                  <a:cubicBezTo>
                    <a:pt x="155" y="605"/>
                    <a:pt x="88" y="609"/>
                    <a:pt x="31" y="643"/>
                  </a:cubicBezTo>
                  <a:cubicBezTo>
                    <a:pt x="6" y="657"/>
                    <a:pt x="1" y="732"/>
                    <a:pt x="41" y="732"/>
                  </a:cubicBezTo>
                  <a:cubicBezTo>
                    <a:pt x="42" y="732"/>
                    <a:pt x="43" y="732"/>
                    <a:pt x="44" y="732"/>
                  </a:cubicBezTo>
                  <a:cubicBezTo>
                    <a:pt x="124" y="727"/>
                    <a:pt x="214" y="695"/>
                    <a:pt x="275" y="638"/>
                  </a:cubicBezTo>
                  <a:cubicBezTo>
                    <a:pt x="378" y="740"/>
                    <a:pt x="505" y="831"/>
                    <a:pt x="568" y="917"/>
                  </a:cubicBezTo>
                  <a:cubicBezTo>
                    <a:pt x="576" y="927"/>
                    <a:pt x="583" y="931"/>
                    <a:pt x="590" y="931"/>
                  </a:cubicBezTo>
                  <a:cubicBezTo>
                    <a:pt x="610" y="931"/>
                    <a:pt x="625" y="894"/>
                    <a:pt x="624" y="873"/>
                  </a:cubicBezTo>
                  <a:cubicBezTo>
                    <a:pt x="617" y="782"/>
                    <a:pt x="671" y="670"/>
                    <a:pt x="735" y="608"/>
                  </a:cubicBezTo>
                  <a:cubicBezTo>
                    <a:pt x="771" y="574"/>
                    <a:pt x="802" y="563"/>
                    <a:pt x="835" y="563"/>
                  </a:cubicBezTo>
                  <a:cubicBezTo>
                    <a:pt x="863" y="563"/>
                    <a:pt x="892" y="570"/>
                    <a:pt x="927" y="577"/>
                  </a:cubicBezTo>
                  <a:cubicBezTo>
                    <a:pt x="939" y="579"/>
                    <a:pt x="950" y="580"/>
                    <a:pt x="960" y="580"/>
                  </a:cubicBezTo>
                  <a:cubicBezTo>
                    <a:pt x="1024" y="580"/>
                    <a:pt x="1048" y="537"/>
                    <a:pt x="1051" y="478"/>
                  </a:cubicBezTo>
                  <a:cubicBezTo>
                    <a:pt x="1068" y="485"/>
                    <a:pt x="1084" y="488"/>
                    <a:pt x="1099" y="488"/>
                  </a:cubicBezTo>
                  <a:cubicBezTo>
                    <a:pt x="1185" y="488"/>
                    <a:pt x="1235" y="384"/>
                    <a:pt x="1265" y="286"/>
                  </a:cubicBezTo>
                  <a:cubicBezTo>
                    <a:pt x="1300" y="315"/>
                    <a:pt x="1339" y="338"/>
                    <a:pt x="1380" y="338"/>
                  </a:cubicBezTo>
                  <a:cubicBezTo>
                    <a:pt x="1401" y="338"/>
                    <a:pt x="1423" y="332"/>
                    <a:pt x="1445" y="317"/>
                  </a:cubicBezTo>
                  <a:cubicBezTo>
                    <a:pt x="1513" y="272"/>
                    <a:pt x="1547" y="181"/>
                    <a:pt x="1576" y="105"/>
                  </a:cubicBezTo>
                  <a:cubicBezTo>
                    <a:pt x="1666" y="165"/>
                    <a:pt x="1713" y="330"/>
                    <a:pt x="1834" y="330"/>
                  </a:cubicBezTo>
                  <a:cubicBezTo>
                    <a:pt x="1843" y="330"/>
                    <a:pt x="1854" y="329"/>
                    <a:pt x="1865" y="327"/>
                  </a:cubicBezTo>
                  <a:cubicBezTo>
                    <a:pt x="1981" y="301"/>
                    <a:pt x="2073" y="133"/>
                    <a:pt x="2095" y="26"/>
                  </a:cubicBezTo>
                  <a:cubicBezTo>
                    <a:pt x="2099" y="10"/>
                    <a:pt x="2091" y="1"/>
                    <a:pt x="20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991;p86"/>
            <p:cNvSpPr/>
            <p:nvPr/>
          </p:nvSpPr>
          <p:spPr>
            <a:xfrm>
              <a:off x="4833925" y="2723450"/>
              <a:ext cx="51575" cy="32300"/>
            </a:xfrm>
            <a:custGeom>
              <a:avLst/>
              <a:gdLst/>
              <a:ahLst/>
              <a:cxnLst/>
              <a:rect l="l" t="t" r="r" b="b"/>
              <a:pathLst>
                <a:path w="2063" h="1292" extrusionOk="0">
                  <a:moveTo>
                    <a:pt x="2018" y="0"/>
                  </a:moveTo>
                  <a:cubicBezTo>
                    <a:pt x="2006" y="0"/>
                    <a:pt x="1992" y="18"/>
                    <a:pt x="1993" y="35"/>
                  </a:cubicBezTo>
                  <a:cubicBezTo>
                    <a:pt x="2000" y="100"/>
                    <a:pt x="1977" y="123"/>
                    <a:pt x="1941" y="123"/>
                  </a:cubicBezTo>
                  <a:cubicBezTo>
                    <a:pt x="1882" y="123"/>
                    <a:pt x="1789" y="58"/>
                    <a:pt x="1751" y="21"/>
                  </a:cubicBezTo>
                  <a:cubicBezTo>
                    <a:pt x="1743" y="13"/>
                    <a:pt x="1734" y="9"/>
                    <a:pt x="1726" y="9"/>
                  </a:cubicBezTo>
                  <a:cubicBezTo>
                    <a:pt x="1705" y="9"/>
                    <a:pt x="1688" y="31"/>
                    <a:pt x="1690" y="56"/>
                  </a:cubicBezTo>
                  <a:cubicBezTo>
                    <a:pt x="1695" y="144"/>
                    <a:pt x="1654" y="228"/>
                    <a:pt x="1588" y="228"/>
                  </a:cubicBezTo>
                  <a:cubicBezTo>
                    <a:pt x="1563" y="228"/>
                    <a:pt x="1535" y="216"/>
                    <a:pt x="1504" y="188"/>
                  </a:cubicBezTo>
                  <a:cubicBezTo>
                    <a:pt x="1499" y="185"/>
                    <a:pt x="1494" y="183"/>
                    <a:pt x="1488" y="183"/>
                  </a:cubicBezTo>
                  <a:cubicBezTo>
                    <a:pt x="1478" y="183"/>
                    <a:pt x="1468" y="189"/>
                    <a:pt x="1464" y="200"/>
                  </a:cubicBezTo>
                  <a:cubicBezTo>
                    <a:pt x="1439" y="257"/>
                    <a:pt x="1410" y="360"/>
                    <a:pt x="1351" y="360"/>
                  </a:cubicBezTo>
                  <a:cubicBezTo>
                    <a:pt x="1334" y="360"/>
                    <a:pt x="1314" y="352"/>
                    <a:pt x="1292" y="332"/>
                  </a:cubicBezTo>
                  <a:cubicBezTo>
                    <a:pt x="1287" y="328"/>
                    <a:pt x="1283" y="326"/>
                    <a:pt x="1278" y="326"/>
                  </a:cubicBezTo>
                  <a:cubicBezTo>
                    <a:pt x="1264" y="326"/>
                    <a:pt x="1252" y="345"/>
                    <a:pt x="1250" y="359"/>
                  </a:cubicBezTo>
                  <a:cubicBezTo>
                    <a:pt x="1239" y="426"/>
                    <a:pt x="1214" y="443"/>
                    <a:pt x="1180" y="443"/>
                  </a:cubicBezTo>
                  <a:cubicBezTo>
                    <a:pt x="1145" y="443"/>
                    <a:pt x="1102" y="426"/>
                    <a:pt x="1058" y="426"/>
                  </a:cubicBezTo>
                  <a:cubicBezTo>
                    <a:pt x="1050" y="426"/>
                    <a:pt x="1041" y="427"/>
                    <a:pt x="1033" y="428"/>
                  </a:cubicBezTo>
                  <a:cubicBezTo>
                    <a:pt x="940" y="443"/>
                    <a:pt x="888" y="531"/>
                    <a:pt x="860" y="613"/>
                  </a:cubicBezTo>
                  <a:cubicBezTo>
                    <a:pt x="852" y="634"/>
                    <a:pt x="846" y="657"/>
                    <a:pt x="841" y="679"/>
                  </a:cubicBezTo>
                  <a:cubicBezTo>
                    <a:pt x="806" y="652"/>
                    <a:pt x="765" y="637"/>
                    <a:pt x="723" y="634"/>
                  </a:cubicBezTo>
                  <a:cubicBezTo>
                    <a:pt x="720" y="634"/>
                    <a:pt x="717" y="634"/>
                    <a:pt x="714" y="634"/>
                  </a:cubicBezTo>
                  <a:cubicBezTo>
                    <a:pt x="552" y="634"/>
                    <a:pt x="524" y="824"/>
                    <a:pt x="520" y="968"/>
                  </a:cubicBezTo>
                  <a:cubicBezTo>
                    <a:pt x="482" y="923"/>
                    <a:pt x="435" y="876"/>
                    <a:pt x="385" y="876"/>
                  </a:cubicBezTo>
                  <a:cubicBezTo>
                    <a:pt x="373" y="876"/>
                    <a:pt x="361" y="878"/>
                    <a:pt x="349" y="884"/>
                  </a:cubicBezTo>
                  <a:cubicBezTo>
                    <a:pt x="279" y="919"/>
                    <a:pt x="276" y="1025"/>
                    <a:pt x="272" y="1103"/>
                  </a:cubicBezTo>
                  <a:cubicBezTo>
                    <a:pt x="230" y="1076"/>
                    <a:pt x="177" y="1048"/>
                    <a:pt x="127" y="1048"/>
                  </a:cubicBezTo>
                  <a:cubicBezTo>
                    <a:pt x="104" y="1048"/>
                    <a:pt x="83" y="1054"/>
                    <a:pt x="63" y="1069"/>
                  </a:cubicBezTo>
                  <a:cubicBezTo>
                    <a:pt x="1" y="1116"/>
                    <a:pt x="9" y="1222"/>
                    <a:pt x="31" y="1286"/>
                  </a:cubicBezTo>
                  <a:cubicBezTo>
                    <a:pt x="33" y="1290"/>
                    <a:pt x="35" y="1292"/>
                    <a:pt x="37" y="1292"/>
                  </a:cubicBezTo>
                  <a:cubicBezTo>
                    <a:pt x="42" y="1292"/>
                    <a:pt x="47" y="1284"/>
                    <a:pt x="48" y="1278"/>
                  </a:cubicBezTo>
                  <a:cubicBezTo>
                    <a:pt x="54" y="1221"/>
                    <a:pt x="48" y="1146"/>
                    <a:pt x="116" y="1129"/>
                  </a:cubicBezTo>
                  <a:cubicBezTo>
                    <a:pt x="122" y="1127"/>
                    <a:pt x="129" y="1126"/>
                    <a:pt x="135" y="1126"/>
                  </a:cubicBezTo>
                  <a:cubicBezTo>
                    <a:pt x="185" y="1126"/>
                    <a:pt x="244" y="1165"/>
                    <a:pt x="283" y="1189"/>
                  </a:cubicBezTo>
                  <a:cubicBezTo>
                    <a:pt x="286" y="1190"/>
                    <a:pt x="288" y="1191"/>
                    <a:pt x="290" y="1191"/>
                  </a:cubicBezTo>
                  <a:cubicBezTo>
                    <a:pt x="304" y="1191"/>
                    <a:pt x="313" y="1167"/>
                    <a:pt x="314" y="1157"/>
                  </a:cubicBezTo>
                  <a:cubicBezTo>
                    <a:pt x="317" y="1120"/>
                    <a:pt x="332" y="1003"/>
                    <a:pt x="368" y="978"/>
                  </a:cubicBezTo>
                  <a:cubicBezTo>
                    <a:pt x="375" y="974"/>
                    <a:pt x="383" y="972"/>
                    <a:pt x="391" y="972"/>
                  </a:cubicBezTo>
                  <a:cubicBezTo>
                    <a:pt x="441" y="972"/>
                    <a:pt x="503" y="1058"/>
                    <a:pt x="526" y="1086"/>
                  </a:cubicBezTo>
                  <a:cubicBezTo>
                    <a:pt x="533" y="1093"/>
                    <a:pt x="540" y="1097"/>
                    <a:pt x="546" y="1097"/>
                  </a:cubicBezTo>
                  <a:cubicBezTo>
                    <a:pt x="562" y="1097"/>
                    <a:pt x="575" y="1077"/>
                    <a:pt x="575" y="1057"/>
                  </a:cubicBezTo>
                  <a:cubicBezTo>
                    <a:pt x="571" y="968"/>
                    <a:pt x="617" y="762"/>
                    <a:pt x="733" y="762"/>
                  </a:cubicBezTo>
                  <a:cubicBezTo>
                    <a:pt x="737" y="762"/>
                    <a:pt x="742" y="762"/>
                    <a:pt x="747" y="763"/>
                  </a:cubicBezTo>
                  <a:cubicBezTo>
                    <a:pt x="776" y="768"/>
                    <a:pt x="804" y="782"/>
                    <a:pt x="827" y="803"/>
                  </a:cubicBezTo>
                  <a:cubicBezTo>
                    <a:pt x="822" y="939"/>
                    <a:pt x="860" y="1081"/>
                    <a:pt x="971" y="1152"/>
                  </a:cubicBezTo>
                  <a:cubicBezTo>
                    <a:pt x="978" y="1156"/>
                    <a:pt x="983" y="1158"/>
                    <a:pt x="988" y="1158"/>
                  </a:cubicBezTo>
                  <a:cubicBezTo>
                    <a:pt x="1009" y="1158"/>
                    <a:pt x="1020" y="1130"/>
                    <a:pt x="1022" y="1110"/>
                  </a:cubicBezTo>
                  <a:cubicBezTo>
                    <a:pt x="1034" y="1001"/>
                    <a:pt x="986" y="837"/>
                    <a:pt x="897" y="733"/>
                  </a:cubicBezTo>
                  <a:cubicBezTo>
                    <a:pt x="909" y="648"/>
                    <a:pt x="941" y="571"/>
                    <a:pt x="994" y="531"/>
                  </a:cubicBezTo>
                  <a:cubicBezTo>
                    <a:pt x="1018" y="514"/>
                    <a:pt x="1040" y="508"/>
                    <a:pt x="1063" y="508"/>
                  </a:cubicBezTo>
                  <a:cubicBezTo>
                    <a:pt x="1103" y="508"/>
                    <a:pt x="1143" y="527"/>
                    <a:pt x="1187" y="527"/>
                  </a:cubicBezTo>
                  <a:cubicBezTo>
                    <a:pt x="1194" y="527"/>
                    <a:pt x="1201" y="527"/>
                    <a:pt x="1208" y="526"/>
                  </a:cubicBezTo>
                  <a:cubicBezTo>
                    <a:pt x="1259" y="519"/>
                    <a:pt x="1281" y="477"/>
                    <a:pt x="1294" y="432"/>
                  </a:cubicBezTo>
                  <a:cubicBezTo>
                    <a:pt x="1316" y="446"/>
                    <a:pt x="1336" y="453"/>
                    <a:pt x="1355" y="453"/>
                  </a:cubicBezTo>
                  <a:cubicBezTo>
                    <a:pt x="1420" y="453"/>
                    <a:pt x="1467" y="372"/>
                    <a:pt x="1503" y="297"/>
                  </a:cubicBezTo>
                  <a:cubicBezTo>
                    <a:pt x="1537" y="323"/>
                    <a:pt x="1569" y="334"/>
                    <a:pt x="1598" y="334"/>
                  </a:cubicBezTo>
                  <a:cubicBezTo>
                    <a:pt x="1679" y="334"/>
                    <a:pt x="1739" y="250"/>
                    <a:pt x="1760" y="153"/>
                  </a:cubicBezTo>
                  <a:cubicBezTo>
                    <a:pt x="1813" y="193"/>
                    <a:pt x="1877" y="228"/>
                    <a:pt x="1940" y="228"/>
                  </a:cubicBezTo>
                  <a:cubicBezTo>
                    <a:pt x="1944" y="228"/>
                    <a:pt x="1948" y="228"/>
                    <a:pt x="1953" y="228"/>
                  </a:cubicBezTo>
                  <a:cubicBezTo>
                    <a:pt x="2062" y="218"/>
                    <a:pt x="2046" y="94"/>
                    <a:pt x="2031" y="17"/>
                  </a:cubicBezTo>
                  <a:cubicBezTo>
                    <a:pt x="2029" y="5"/>
                    <a:pt x="2024" y="0"/>
                    <a:pt x="20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992;p86"/>
            <p:cNvSpPr/>
            <p:nvPr/>
          </p:nvSpPr>
          <p:spPr>
            <a:xfrm>
              <a:off x="4829625" y="2755075"/>
              <a:ext cx="4725" cy="2675"/>
            </a:xfrm>
            <a:custGeom>
              <a:avLst/>
              <a:gdLst/>
              <a:ahLst/>
              <a:cxnLst/>
              <a:rect l="l" t="t" r="r" b="b"/>
              <a:pathLst>
                <a:path w="189" h="107" extrusionOk="0">
                  <a:moveTo>
                    <a:pt x="98" y="0"/>
                  </a:moveTo>
                  <a:cubicBezTo>
                    <a:pt x="91" y="0"/>
                    <a:pt x="84" y="1"/>
                    <a:pt x="76" y="3"/>
                  </a:cubicBezTo>
                  <a:cubicBezTo>
                    <a:pt x="42" y="12"/>
                    <a:pt x="16" y="45"/>
                    <a:pt x="6" y="78"/>
                  </a:cubicBezTo>
                  <a:cubicBezTo>
                    <a:pt x="2" y="86"/>
                    <a:pt x="0" y="97"/>
                    <a:pt x="8" y="104"/>
                  </a:cubicBezTo>
                  <a:cubicBezTo>
                    <a:pt x="10" y="106"/>
                    <a:pt x="12" y="106"/>
                    <a:pt x="14" y="106"/>
                  </a:cubicBezTo>
                  <a:cubicBezTo>
                    <a:pt x="18" y="106"/>
                    <a:pt x="22" y="103"/>
                    <a:pt x="25" y="98"/>
                  </a:cubicBezTo>
                  <a:cubicBezTo>
                    <a:pt x="30" y="92"/>
                    <a:pt x="30" y="92"/>
                    <a:pt x="31" y="90"/>
                  </a:cubicBezTo>
                  <a:cubicBezTo>
                    <a:pt x="33" y="88"/>
                    <a:pt x="36" y="85"/>
                    <a:pt x="37" y="82"/>
                  </a:cubicBezTo>
                  <a:cubicBezTo>
                    <a:pt x="38" y="81"/>
                    <a:pt x="38" y="81"/>
                    <a:pt x="38" y="81"/>
                  </a:cubicBezTo>
                  <a:lnTo>
                    <a:pt x="38" y="81"/>
                  </a:lnTo>
                  <a:cubicBezTo>
                    <a:pt x="38" y="81"/>
                    <a:pt x="37" y="82"/>
                    <a:pt x="37" y="82"/>
                  </a:cubicBezTo>
                  <a:cubicBezTo>
                    <a:pt x="37" y="82"/>
                    <a:pt x="38" y="82"/>
                    <a:pt x="39" y="80"/>
                  </a:cubicBezTo>
                  <a:cubicBezTo>
                    <a:pt x="42" y="76"/>
                    <a:pt x="46" y="71"/>
                    <a:pt x="51" y="67"/>
                  </a:cubicBezTo>
                  <a:cubicBezTo>
                    <a:pt x="54" y="65"/>
                    <a:pt x="56" y="63"/>
                    <a:pt x="59" y="62"/>
                  </a:cubicBezTo>
                  <a:lnTo>
                    <a:pt x="62" y="60"/>
                  </a:lnTo>
                  <a:cubicBezTo>
                    <a:pt x="63" y="60"/>
                    <a:pt x="63" y="60"/>
                    <a:pt x="63" y="60"/>
                  </a:cubicBezTo>
                  <a:lnTo>
                    <a:pt x="63" y="60"/>
                  </a:lnTo>
                  <a:cubicBezTo>
                    <a:pt x="63" y="60"/>
                    <a:pt x="62" y="60"/>
                    <a:pt x="62" y="60"/>
                  </a:cubicBezTo>
                  <a:cubicBezTo>
                    <a:pt x="62" y="60"/>
                    <a:pt x="63" y="60"/>
                    <a:pt x="63" y="60"/>
                  </a:cubicBezTo>
                  <a:cubicBezTo>
                    <a:pt x="69" y="58"/>
                    <a:pt x="75" y="57"/>
                    <a:pt x="82" y="56"/>
                  </a:cubicBezTo>
                  <a:lnTo>
                    <a:pt x="87" y="56"/>
                  </a:lnTo>
                  <a:cubicBezTo>
                    <a:pt x="90" y="56"/>
                    <a:pt x="93" y="56"/>
                    <a:pt x="97" y="57"/>
                  </a:cubicBezTo>
                  <a:cubicBezTo>
                    <a:pt x="100" y="57"/>
                    <a:pt x="103" y="58"/>
                    <a:pt x="106" y="59"/>
                  </a:cubicBezTo>
                  <a:lnTo>
                    <a:pt x="112" y="60"/>
                  </a:lnTo>
                  <a:lnTo>
                    <a:pt x="113" y="61"/>
                  </a:lnTo>
                  <a:cubicBezTo>
                    <a:pt x="129" y="67"/>
                    <a:pt x="144" y="76"/>
                    <a:pt x="157" y="87"/>
                  </a:cubicBezTo>
                  <a:cubicBezTo>
                    <a:pt x="159" y="88"/>
                    <a:pt x="161" y="89"/>
                    <a:pt x="164" y="89"/>
                  </a:cubicBezTo>
                  <a:cubicBezTo>
                    <a:pt x="167" y="89"/>
                    <a:pt x="170" y="87"/>
                    <a:pt x="173" y="86"/>
                  </a:cubicBezTo>
                  <a:cubicBezTo>
                    <a:pt x="178" y="80"/>
                    <a:pt x="182" y="75"/>
                    <a:pt x="185" y="67"/>
                  </a:cubicBezTo>
                  <a:cubicBezTo>
                    <a:pt x="189" y="53"/>
                    <a:pt x="186" y="37"/>
                    <a:pt x="174" y="28"/>
                  </a:cubicBezTo>
                  <a:cubicBezTo>
                    <a:pt x="152" y="13"/>
                    <a:pt x="125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993;p86"/>
            <p:cNvSpPr/>
            <p:nvPr/>
          </p:nvSpPr>
          <p:spPr>
            <a:xfrm>
              <a:off x="4822675" y="2757250"/>
              <a:ext cx="9825" cy="8150"/>
            </a:xfrm>
            <a:custGeom>
              <a:avLst/>
              <a:gdLst/>
              <a:ahLst/>
              <a:cxnLst/>
              <a:rect l="l" t="t" r="r" b="b"/>
              <a:pathLst>
                <a:path w="393" h="326" extrusionOk="0">
                  <a:moveTo>
                    <a:pt x="372" y="1"/>
                  </a:moveTo>
                  <a:cubicBezTo>
                    <a:pt x="371" y="1"/>
                    <a:pt x="369" y="1"/>
                    <a:pt x="367" y="2"/>
                  </a:cubicBezTo>
                  <a:cubicBezTo>
                    <a:pt x="292" y="26"/>
                    <a:pt x="214" y="38"/>
                    <a:pt x="138" y="60"/>
                  </a:cubicBezTo>
                  <a:cubicBezTo>
                    <a:pt x="111" y="66"/>
                    <a:pt x="86" y="78"/>
                    <a:pt x="64" y="94"/>
                  </a:cubicBezTo>
                  <a:cubicBezTo>
                    <a:pt x="38" y="118"/>
                    <a:pt x="21" y="148"/>
                    <a:pt x="13" y="182"/>
                  </a:cubicBezTo>
                  <a:cubicBezTo>
                    <a:pt x="3" y="227"/>
                    <a:pt x="0" y="274"/>
                    <a:pt x="6" y="321"/>
                  </a:cubicBezTo>
                  <a:cubicBezTo>
                    <a:pt x="6" y="325"/>
                    <a:pt x="7" y="326"/>
                    <a:pt x="8" y="326"/>
                  </a:cubicBezTo>
                  <a:cubicBezTo>
                    <a:pt x="11" y="326"/>
                    <a:pt x="15" y="321"/>
                    <a:pt x="15" y="317"/>
                  </a:cubicBezTo>
                  <a:cubicBezTo>
                    <a:pt x="21" y="254"/>
                    <a:pt x="26" y="185"/>
                    <a:pt x="78" y="146"/>
                  </a:cubicBezTo>
                  <a:cubicBezTo>
                    <a:pt x="122" y="112"/>
                    <a:pt x="184" y="107"/>
                    <a:pt x="235" y="95"/>
                  </a:cubicBezTo>
                  <a:cubicBezTo>
                    <a:pt x="280" y="85"/>
                    <a:pt x="325" y="74"/>
                    <a:pt x="369" y="59"/>
                  </a:cubicBezTo>
                  <a:cubicBezTo>
                    <a:pt x="390" y="52"/>
                    <a:pt x="393" y="1"/>
                    <a:pt x="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994;p86"/>
            <p:cNvSpPr/>
            <p:nvPr/>
          </p:nvSpPr>
          <p:spPr>
            <a:xfrm>
              <a:off x="4719350" y="2762675"/>
              <a:ext cx="89850" cy="51900"/>
            </a:xfrm>
            <a:custGeom>
              <a:avLst/>
              <a:gdLst/>
              <a:ahLst/>
              <a:cxnLst/>
              <a:rect l="l" t="t" r="r" b="b"/>
              <a:pathLst>
                <a:path w="3594" h="2076" extrusionOk="0">
                  <a:moveTo>
                    <a:pt x="2350" y="764"/>
                  </a:moveTo>
                  <a:cubicBezTo>
                    <a:pt x="2424" y="764"/>
                    <a:pt x="2425" y="937"/>
                    <a:pt x="2392" y="996"/>
                  </a:cubicBezTo>
                  <a:cubicBezTo>
                    <a:pt x="2356" y="1058"/>
                    <a:pt x="2306" y="1092"/>
                    <a:pt x="2241" y="1092"/>
                  </a:cubicBezTo>
                  <a:cubicBezTo>
                    <a:pt x="2229" y="1092"/>
                    <a:pt x="2217" y="1091"/>
                    <a:pt x="2204" y="1089"/>
                  </a:cubicBezTo>
                  <a:cubicBezTo>
                    <a:pt x="2204" y="1086"/>
                    <a:pt x="2204" y="1082"/>
                    <a:pt x="2204" y="1080"/>
                  </a:cubicBezTo>
                  <a:cubicBezTo>
                    <a:pt x="2199" y="999"/>
                    <a:pt x="2228" y="840"/>
                    <a:pt x="2297" y="786"/>
                  </a:cubicBezTo>
                  <a:cubicBezTo>
                    <a:pt x="2318" y="771"/>
                    <a:pt x="2335" y="764"/>
                    <a:pt x="2350" y="764"/>
                  </a:cubicBezTo>
                  <a:close/>
                  <a:moveTo>
                    <a:pt x="3570" y="1"/>
                  </a:moveTo>
                  <a:cubicBezTo>
                    <a:pt x="3565" y="1"/>
                    <a:pt x="3560" y="4"/>
                    <a:pt x="3554" y="13"/>
                  </a:cubicBezTo>
                  <a:cubicBezTo>
                    <a:pt x="3488" y="122"/>
                    <a:pt x="3441" y="236"/>
                    <a:pt x="3432" y="356"/>
                  </a:cubicBezTo>
                  <a:cubicBezTo>
                    <a:pt x="3387" y="271"/>
                    <a:pt x="3320" y="188"/>
                    <a:pt x="3242" y="188"/>
                  </a:cubicBezTo>
                  <a:cubicBezTo>
                    <a:pt x="3236" y="188"/>
                    <a:pt x="3231" y="188"/>
                    <a:pt x="3225" y="189"/>
                  </a:cubicBezTo>
                  <a:cubicBezTo>
                    <a:pt x="3127" y="204"/>
                    <a:pt x="3112" y="322"/>
                    <a:pt x="3107" y="415"/>
                  </a:cubicBezTo>
                  <a:cubicBezTo>
                    <a:pt x="3065" y="381"/>
                    <a:pt x="3031" y="366"/>
                    <a:pt x="3004" y="366"/>
                  </a:cubicBezTo>
                  <a:cubicBezTo>
                    <a:pt x="2932" y="366"/>
                    <a:pt x="2908" y="469"/>
                    <a:pt x="2899" y="585"/>
                  </a:cubicBezTo>
                  <a:cubicBezTo>
                    <a:pt x="2849" y="531"/>
                    <a:pt x="2793" y="496"/>
                    <a:pt x="2737" y="496"/>
                  </a:cubicBezTo>
                  <a:cubicBezTo>
                    <a:pt x="2682" y="496"/>
                    <a:pt x="2628" y="529"/>
                    <a:pt x="2579" y="607"/>
                  </a:cubicBezTo>
                  <a:cubicBezTo>
                    <a:pt x="2545" y="662"/>
                    <a:pt x="2526" y="759"/>
                    <a:pt x="2502" y="855"/>
                  </a:cubicBezTo>
                  <a:cubicBezTo>
                    <a:pt x="2497" y="794"/>
                    <a:pt x="2469" y="736"/>
                    <a:pt x="2424" y="694"/>
                  </a:cubicBezTo>
                  <a:cubicBezTo>
                    <a:pt x="2390" y="663"/>
                    <a:pt x="2359" y="649"/>
                    <a:pt x="2330" y="649"/>
                  </a:cubicBezTo>
                  <a:cubicBezTo>
                    <a:pt x="2228" y="649"/>
                    <a:pt x="2163" y="825"/>
                    <a:pt x="2139" y="963"/>
                  </a:cubicBezTo>
                  <a:cubicBezTo>
                    <a:pt x="2108" y="925"/>
                    <a:pt x="2072" y="897"/>
                    <a:pt x="2035" y="897"/>
                  </a:cubicBezTo>
                  <a:cubicBezTo>
                    <a:pt x="2003" y="897"/>
                    <a:pt x="1970" y="917"/>
                    <a:pt x="1938" y="970"/>
                  </a:cubicBezTo>
                  <a:cubicBezTo>
                    <a:pt x="1910" y="1016"/>
                    <a:pt x="1873" y="1225"/>
                    <a:pt x="1850" y="1227"/>
                  </a:cubicBezTo>
                  <a:cubicBezTo>
                    <a:pt x="1850" y="1227"/>
                    <a:pt x="1850" y="1227"/>
                    <a:pt x="1850" y="1227"/>
                  </a:cubicBezTo>
                  <a:cubicBezTo>
                    <a:pt x="1836" y="1227"/>
                    <a:pt x="1716" y="1118"/>
                    <a:pt x="1695" y="1106"/>
                  </a:cubicBezTo>
                  <a:cubicBezTo>
                    <a:pt x="1689" y="1103"/>
                    <a:pt x="1684" y="1102"/>
                    <a:pt x="1679" y="1102"/>
                  </a:cubicBezTo>
                  <a:cubicBezTo>
                    <a:pt x="1662" y="1102"/>
                    <a:pt x="1650" y="1116"/>
                    <a:pt x="1645" y="1135"/>
                  </a:cubicBezTo>
                  <a:cubicBezTo>
                    <a:pt x="1643" y="1199"/>
                    <a:pt x="1620" y="1231"/>
                    <a:pt x="1575" y="1231"/>
                  </a:cubicBezTo>
                  <a:cubicBezTo>
                    <a:pt x="1550" y="1231"/>
                    <a:pt x="1518" y="1221"/>
                    <a:pt x="1480" y="1201"/>
                  </a:cubicBezTo>
                  <a:cubicBezTo>
                    <a:pt x="1473" y="1193"/>
                    <a:pt x="1464" y="1189"/>
                    <a:pt x="1456" y="1189"/>
                  </a:cubicBezTo>
                  <a:cubicBezTo>
                    <a:pt x="1440" y="1189"/>
                    <a:pt x="1425" y="1204"/>
                    <a:pt x="1421" y="1223"/>
                  </a:cubicBezTo>
                  <a:cubicBezTo>
                    <a:pt x="1421" y="1290"/>
                    <a:pt x="1390" y="1323"/>
                    <a:pt x="1328" y="1323"/>
                  </a:cubicBezTo>
                  <a:cubicBezTo>
                    <a:pt x="1310" y="1323"/>
                    <a:pt x="1290" y="1321"/>
                    <a:pt x="1267" y="1315"/>
                  </a:cubicBezTo>
                  <a:cubicBezTo>
                    <a:pt x="1257" y="1301"/>
                    <a:pt x="1244" y="1294"/>
                    <a:pt x="1232" y="1294"/>
                  </a:cubicBezTo>
                  <a:cubicBezTo>
                    <a:pt x="1214" y="1294"/>
                    <a:pt x="1197" y="1311"/>
                    <a:pt x="1197" y="1340"/>
                  </a:cubicBezTo>
                  <a:cubicBezTo>
                    <a:pt x="1197" y="1376"/>
                    <a:pt x="1208" y="1456"/>
                    <a:pt x="1186" y="1485"/>
                  </a:cubicBezTo>
                  <a:cubicBezTo>
                    <a:pt x="1169" y="1509"/>
                    <a:pt x="1152" y="1518"/>
                    <a:pt x="1135" y="1518"/>
                  </a:cubicBezTo>
                  <a:cubicBezTo>
                    <a:pt x="1101" y="1518"/>
                    <a:pt x="1068" y="1479"/>
                    <a:pt x="1036" y="1465"/>
                  </a:cubicBezTo>
                  <a:cubicBezTo>
                    <a:pt x="1020" y="1458"/>
                    <a:pt x="1003" y="1455"/>
                    <a:pt x="988" y="1455"/>
                  </a:cubicBezTo>
                  <a:cubicBezTo>
                    <a:pt x="942" y="1455"/>
                    <a:pt x="901" y="1484"/>
                    <a:pt x="870" y="1524"/>
                  </a:cubicBezTo>
                  <a:cubicBezTo>
                    <a:pt x="782" y="1637"/>
                    <a:pt x="776" y="1797"/>
                    <a:pt x="781" y="1943"/>
                  </a:cubicBezTo>
                  <a:cubicBezTo>
                    <a:pt x="732" y="1875"/>
                    <a:pt x="669" y="1838"/>
                    <a:pt x="611" y="1838"/>
                  </a:cubicBezTo>
                  <a:cubicBezTo>
                    <a:pt x="550" y="1838"/>
                    <a:pt x="496" y="1880"/>
                    <a:pt x="473" y="1974"/>
                  </a:cubicBezTo>
                  <a:cubicBezTo>
                    <a:pt x="288" y="1798"/>
                    <a:pt x="145" y="1531"/>
                    <a:pt x="59" y="1297"/>
                  </a:cubicBezTo>
                  <a:cubicBezTo>
                    <a:pt x="54" y="1281"/>
                    <a:pt x="45" y="1275"/>
                    <a:pt x="37" y="1275"/>
                  </a:cubicBezTo>
                  <a:cubicBezTo>
                    <a:pt x="19" y="1275"/>
                    <a:pt x="1" y="1301"/>
                    <a:pt x="1" y="1324"/>
                  </a:cubicBezTo>
                  <a:cubicBezTo>
                    <a:pt x="19" y="1635"/>
                    <a:pt x="302" y="1832"/>
                    <a:pt x="468" y="2065"/>
                  </a:cubicBezTo>
                  <a:cubicBezTo>
                    <a:pt x="472" y="2072"/>
                    <a:pt x="480" y="2076"/>
                    <a:pt x="487" y="2076"/>
                  </a:cubicBezTo>
                  <a:cubicBezTo>
                    <a:pt x="498" y="2076"/>
                    <a:pt x="508" y="2069"/>
                    <a:pt x="510" y="2057"/>
                  </a:cubicBezTo>
                  <a:cubicBezTo>
                    <a:pt x="537" y="1972"/>
                    <a:pt x="584" y="1932"/>
                    <a:pt x="635" y="1932"/>
                  </a:cubicBezTo>
                  <a:cubicBezTo>
                    <a:pt x="688" y="1932"/>
                    <a:pt x="746" y="1975"/>
                    <a:pt x="790" y="2054"/>
                  </a:cubicBezTo>
                  <a:cubicBezTo>
                    <a:pt x="794" y="2062"/>
                    <a:pt x="799" y="2065"/>
                    <a:pt x="803" y="2065"/>
                  </a:cubicBezTo>
                  <a:cubicBezTo>
                    <a:pt x="816" y="2065"/>
                    <a:pt x="827" y="2041"/>
                    <a:pt x="826" y="2027"/>
                  </a:cubicBezTo>
                  <a:cubicBezTo>
                    <a:pt x="823" y="1906"/>
                    <a:pt x="837" y="1737"/>
                    <a:pt x="904" y="1632"/>
                  </a:cubicBezTo>
                  <a:cubicBezTo>
                    <a:pt x="930" y="1591"/>
                    <a:pt x="953" y="1577"/>
                    <a:pt x="976" y="1577"/>
                  </a:cubicBezTo>
                  <a:cubicBezTo>
                    <a:pt x="1028" y="1577"/>
                    <a:pt x="1078" y="1653"/>
                    <a:pt x="1145" y="1653"/>
                  </a:cubicBezTo>
                  <a:cubicBezTo>
                    <a:pt x="1146" y="1653"/>
                    <a:pt x="1148" y="1653"/>
                    <a:pt x="1149" y="1653"/>
                  </a:cubicBezTo>
                  <a:cubicBezTo>
                    <a:pt x="1244" y="1649"/>
                    <a:pt x="1270" y="1539"/>
                    <a:pt x="1275" y="1446"/>
                  </a:cubicBezTo>
                  <a:cubicBezTo>
                    <a:pt x="1297" y="1459"/>
                    <a:pt x="1318" y="1465"/>
                    <a:pt x="1339" y="1465"/>
                  </a:cubicBezTo>
                  <a:cubicBezTo>
                    <a:pt x="1400" y="1465"/>
                    <a:pt x="1452" y="1413"/>
                    <a:pt x="1480" y="1333"/>
                  </a:cubicBezTo>
                  <a:cubicBezTo>
                    <a:pt x="1513" y="1361"/>
                    <a:pt x="1543" y="1374"/>
                    <a:pt x="1571" y="1374"/>
                  </a:cubicBezTo>
                  <a:cubicBezTo>
                    <a:pt x="1629" y="1374"/>
                    <a:pt x="1674" y="1318"/>
                    <a:pt x="1704" y="1235"/>
                  </a:cubicBezTo>
                  <a:cubicBezTo>
                    <a:pt x="1754" y="1276"/>
                    <a:pt x="1820" y="1350"/>
                    <a:pt x="1869" y="1350"/>
                  </a:cubicBezTo>
                  <a:cubicBezTo>
                    <a:pt x="1874" y="1350"/>
                    <a:pt x="1878" y="1349"/>
                    <a:pt x="1881" y="1348"/>
                  </a:cubicBezTo>
                  <a:cubicBezTo>
                    <a:pt x="1956" y="1328"/>
                    <a:pt x="1979" y="1025"/>
                    <a:pt x="2054" y="1025"/>
                  </a:cubicBezTo>
                  <a:cubicBezTo>
                    <a:pt x="2077" y="1025"/>
                    <a:pt x="2104" y="1051"/>
                    <a:pt x="2138" y="1120"/>
                  </a:cubicBezTo>
                  <a:cubicBezTo>
                    <a:pt x="2144" y="1134"/>
                    <a:pt x="2153" y="1141"/>
                    <a:pt x="2161" y="1143"/>
                  </a:cubicBezTo>
                  <a:cubicBezTo>
                    <a:pt x="2163" y="1165"/>
                    <a:pt x="2172" y="1188"/>
                    <a:pt x="2186" y="1196"/>
                  </a:cubicBezTo>
                  <a:cubicBezTo>
                    <a:pt x="2240" y="1229"/>
                    <a:pt x="2290" y="1246"/>
                    <a:pt x="2336" y="1246"/>
                  </a:cubicBezTo>
                  <a:cubicBezTo>
                    <a:pt x="2412" y="1246"/>
                    <a:pt x="2474" y="1198"/>
                    <a:pt x="2517" y="1099"/>
                  </a:cubicBezTo>
                  <a:cubicBezTo>
                    <a:pt x="2573" y="972"/>
                    <a:pt x="2617" y="592"/>
                    <a:pt x="2753" y="592"/>
                  </a:cubicBezTo>
                  <a:cubicBezTo>
                    <a:pt x="2795" y="592"/>
                    <a:pt x="2844" y="627"/>
                    <a:pt x="2906" y="715"/>
                  </a:cubicBezTo>
                  <a:cubicBezTo>
                    <a:pt x="2912" y="723"/>
                    <a:pt x="2919" y="727"/>
                    <a:pt x="2926" y="727"/>
                  </a:cubicBezTo>
                  <a:cubicBezTo>
                    <a:pt x="2943" y="727"/>
                    <a:pt x="2958" y="709"/>
                    <a:pt x="2958" y="690"/>
                  </a:cubicBezTo>
                  <a:cubicBezTo>
                    <a:pt x="2962" y="597"/>
                    <a:pt x="2966" y="481"/>
                    <a:pt x="3027" y="481"/>
                  </a:cubicBezTo>
                  <a:cubicBezTo>
                    <a:pt x="3049" y="481"/>
                    <a:pt x="3080" y="497"/>
                    <a:pt x="3122" y="539"/>
                  </a:cubicBezTo>
                  <a:cubicBezTo>
                    <a:pt x="3127" y="543"/>
                    <a:pt x="3132" y="545"/>
                    <a:pt x="3136" y="545"/>
                  </a:cubicBezTo>
                  <a:cubicBezTo>
                    <a:pt x="3152" y="545"/>
                    <a:pt x="3166" y="521"/>
                    <a:pt x="3167" y="507"/>
                  </a:cubicBezTo>
                  <a:cubicBezTo>
                    <a:pt x="3171" y="436"/>
                    <a:pt x="3168" y="280"/>
                    <a:pt x="3245" y="280"/>
                  </a:cubicBezTo>
                  <a:cubicBezTo>
                    <a:pt x="3262" y="280"/>
                    <a:pt x="3282" y="287"/>
                    <a:pt x="3308" y="305"/>
                  </a:cubicBezTo>
                  <a:cubicBezTo>
                    <a:pt x="3377" y="353"/>
                    <a:pt x="3427" y="444"/>
                    <a:pt x="3444" y="526"/>
                  </a:cubicBezTo>
                  <a:cubicBezTo>
                    <a:pt x="3447" y="539"/>
                    <a:pt x="3453" y="544"/>
                    <a:pt x="3460" y="544"/>
                  </a:cubicBezTo>
                  <a:cubicBezTo>
                    <a:pt x="3474" y="544"/>
                    <a:pt x="3491" y="522"/>
                    <a:pt x="3488" y="501"/>
                  </a:cubicBezTo>
                  <a:cubicBezTo>
                    <a:pt x="3457" y="340"/>
                    <a:pt x="3505" y="187"/>
                    <a:pt x="3584" y="48"/>
                  </a:cubicBezTo>
                  <a:cubicBezTo>
                    <a:pt x="3594" y="30"/>
                    <a:pt x="3585" y="1"/>
                    <a:pt x="35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995;p86"/>
            <p:cNvSpPr/>
            <p:nvPr/>
          </p:nvSpPr>
          <p:spPr>
            <a:xfrm>
              <a:off x="4805775" y="2676275"/>
              <a:ext cx="86075" cy="56700"/>
            </a:xfrm>
            <a:custGeom>
              <a:avLst/>
              <a:gdLst/>
              <a:ahLst/>
              <a:cxnLst/>
              <a:rect l="l" t="t" r="r" b="b"/>
              <a:pathLst>
                <a:path w="3443" h="2268" extrusionOk="0">
                  <a:moveTo>
                    <a:pt x="3403" y="0"/>
                  </a:moveTo>
                  <a:cubicBezTo>
                    <a:pt x="3399" y="0"/>
                    <a:pt x="3396" y="1"/>
                    <a:pt x="3392" y="3"/>
                  </a:cubicBezTo>
                  <a:cubicBezTo>
                    <a:pt x="3281" y="56"/>
                    <a:pt x="3185" y="133"/>
                    <a:pt x="3108" y="228"/>
                  </a:cubicBezTo>
                  <a:cubicBezTo>
                    <a:pt x="3071" y="198"/>
                    <a:pt x="3029" y="178"/>
                    <a:pt x="2982" y="178"/>
                  </a:cubicBezTo>
                  <a:cubicBezTo>
                    <a:pt x="2955" y="178"/>
                    <a:pt x="2926" y="185"/>
                    <a:pt x="2896" y="199"/>
                  </a:cubicBezTo>
                  <a:cubicBezTo>
                    <a:pt x="2732" y="280"/>
                    <a:pt x="2707" y="502"/>
                    <a:pt x="2704" y="693"/>
                  </a:cubicBezTo>
                  <a:cubicBezTo>
                    <a:pt x="2661" y="622"/>
                    <a:pt x="2602" y="562"/>
                    <a:pt x="2528" y="562"/>
                  </a:cubicBezTo>
                  <a:cubicBezTo>
                    <a:pt x="2511" y="562"/>
                    <a:pt x="2493" y="566"/>
                    <a:pt x="2475" y="573"/>
                  </a:cubicBezTo>
                  <a:cubicBezTo>
                    <a:pt x="2333" y="626"/>
                    <a:pt x="2343" y="834"/>
                    <a:pt x="2316" y="978"/>
                  </a:cubicBezTo>
                  <a:cubicBezTo>
                    <a:pt x="2275" y="904"/>
                    <a:pt x="2217" y="818"/>
                    <a:pt x="2147" y="818"/>
                  </a:cubicBezTo>
                  <a:cubicBezTo>
                    <a:pt x="2129" y="818"/>
                    <a:pt x="2110" y="823"/>
                    <a:pt x="2090" y="836"/>
                  </a:cubicBezTo>
                  <a:cubicBezTo>
                    <a:pt x="2039" y="870"/>
                    <a:pt x="2026" y="957"/>
                    <a:pt x="2013" y="1009"/>
                  </a:cubicBezTo>
                  <a:cubicBezTo>
                    <a:pt x="2006" y="1034"/>
                    <a:pt x="2002" y="1136"/>
                    <a:pt x="1983" y="1151"/>
                  </a:cubicBezTo>
                  <a:cubicBezTo>
                    <a:pt x="1978" y="1154"/>
                    <a:pt x="1973" y="1155"/>
                    <a:pt x="1968" y="1155"/>
                  </a:cubicBezTo>
                  <a:cubicBezTo>
                    <a:pt x="1925" y="1155"/>
                    <a:pt x="1857" y="1058"/>
                    <a:pt x="1839" y="1040"/>
                  </a:cubicBezTo>
                  <a:cubicBezTo>
                    <a:pt x="1831" y="1032"/>
                    <a:pt x="1821" y="1028"/>
                    <a:pt x="1812" y="1028"/>
                  </a:cubicBezTo>
                  <a:cubicBezTo>
                    <a:pt x="1801" y="1028"/>
                    <a:pt x="1791" y="1034"/>
                    <a:pt x="1785" y="1048"/>
                  </a:cubicBezTo>
                  <a:cubicBezTo>
                    <a:pt x="1752" y="1124"/>
                    <a:pt x="1713" y="1218"/>
                    <a:pt x="1649" y="1218"/>
                  </a:cubicBezTo>
                  <a:cubicBezTo>
                    <a:pt x="1621" y="1218"/>
                    <a:pt x="1587" y="1199"/>
                    <a:pt x="1546" y="1150"/>
                  </a:cubicBezTo>
                  <a:cubicBezTo>
                    <a:pt x="1539" y="1141"/>
                    <a:pt x="1530" y="1137"/>
                    <a:pt x="1522" y="1137"/>
                  </a:cubicBezTo>
                  <a:cubicBezTo>
                    <a:pt x="1506" y="1137"/>
                    <a:pt x="1491" y="1151"/>
                    <a:pt x="1487" y="1170"/>
                  </a:cubicBezTo>
                  <a:cubicBezTo>
                    <a:pt x="1478" y="1214"/>
                    <a:pt x="1458" y="1338"/>
                    <a:pt x="1392" y="1338"/>
                  </a:cubicBezTo>
                  <a:cubicBezTo>
                    <a:pt x="1370" y="1338"/>
                    <a:pt x="1344" y="1324"/>
                    <a:pt x="1311" y="1291"/>
                  </a:cubicBezTo>
                  <a:cubicBezTo>
                    <a:pt x="1303" y="1283"/>
                    <a:pt x="1294" y="1279"/>
                    <a:pt x="1286" y="1279"/>
                  </a:cubicBezTo>
                  <a:cubicBezTo>
                    <a:pt x="1270" y="1279"/>
                    <a:pt x="1256" y="1293"/>
                    <a:pt x="1252" y="1313"/>
                  </a:cubicBezTo>
                  <a:cubicBezTo>
                    <a:pt x="1247" y="1338"/>
                    <a:pt x="1235" y="1467"/>
                    <a:pt x="1191" y="1467"/>
                  </a:cubicBezTo>
                  <a:cubicBezTo>
                    <a:pt x="1177" y="1467"/>
                    <a:pt x="1160" y="1455"/>
                    <a:pt x="1140" y="1423"/>
                  </a:cubicBezTo>
                  <a:cubicBezTo>
                    <a:pt x="1132" y="1409"/>
                    <a:pt x="1119" y="1400"/>
                    <a:pt x="1105" y="1400"/>
                  </a:cubicBezTo>
                  <a:cubicBezTo>
                    <a:pt x="1098" y="1400"/>
                    <a:pt x="1090" y="1403"/>
                    <a:pt x="1083" y="1410"/>
                  </a:cubicBezTo>
                  <a:cubicBezTo>
                    <a:pt x="965" y="1534"/>
                    <a:pt x="986" y="1723"/>
                    <a:pt x="928" y="1876"/>
                  </a:cubicBezTo>
                  <a:cubicBezTo>
                    <a:pt x="854" y="1806"/>
                    <a:pt x="817" y="1671"/>
                    <a:pt x="713" y="1671"/>
                  </a:cubicBezTo>
                  <a:cubicBezTo>
                    <a:pt x="696" y="1671"/>
                    <a:pt x="678" y="1675"/>
                    <a:pt x="657" y="1683"/>
                  </a:cubicBezTo>
                  <a:cubicBezTo>
                    <a:pt x="493" y="1747"/>
                    <a:pt x="512" y="1929"/>
                    <a:pt x="497" y="2079"/>
                  </a:cubicBezTo>
                  <a:cubicBezTo>
                    <a:pt x="314" y="1854"/>
                    <a:pt x="205" y="1588"/>
                    <a:pt x="106" y="1314"/>
                  </a:cubicBezTo>
                  <a:cubicBezTo>
                    <a:pt x="93" y="1280"/>
                    <a:pt x="70" y="1264"/>
                    <a:pt x="49" y="1264"/>
                  </a:cubicBezTo>
                  <a:cubicBezTo>
                    <a:pt x="23" y="1264"/>
                    <a:pt x="1" y="1291"/>
                    <a:pt x="12" y="1339"/>
                  </a:cubicBezTo>
                  <a:cubicBezTo>
                    <a:pt x="84" y="1665"/>
                    <a:pt x="272" y="2002"/>
                    <a:pt x="499" y="2246"/>
                  </a:cubicBezTo>
                  <a:cubicBezTo>
                    <a:pt x="511" y="2258"/>
                    <a:pt x="528" y="2268"/>
                    <a:pt x="543" y="2268"/>
                  </a:cubicBezTo>
                  <a:cubicBezTo>
                    <a:pt x="558" y="2268"/>
                    <a:pt x="571" y="2259"/>
                    <a:pt x="577" y="2238"/>
                  </a:cubicBezTo>
                  <a:cubicBezTo>
                    <a:pt x="607" y="2128"/>
                    <a:pt x="558" y="1851"/>
                    <a:pt x="690" y="1808"/>
                  </a:cubicBezTo>
                  <a:cubicBezTo>
                    <a:pt x="698" y="1805"/>
                    <a:pt x="706" y="1804"/>
                    <a:pt x="713" y="1804"/>
                  </a:cubicBezTo>
                  <a:cubicBezTo>
                    <a:pt x="799" y="1804"/>
                    <a:pt x="854" y="1961"/>
                    <a:pt x="933" y="2006"/>
                  </a:cubicBezTo>
                  <a:cubicBezTo>
                    <a:pt x="938" y="2010"/>
                    <a:pt x="943" y="2011"/>
                    <a:pt x="949" y="2011"/>
                  </a:cubicBezTo>
                  <a:cubicBezTo>
                    <a:pt x="962" y="2011"/>
                    <a:pt x="973" y="2002"/>
                    <a:pt x="979" y="1989"/>
                  </a:cubicBezTo>
                  <a:cubicBezTo>
                    <a:pt x="1049" y="1855"/>
                    <a:pt x="1028" y="1664"/>
                    <a:pt x="1111" y="1539"/>
                  </a:cubicBezTo>
                  <a:cubicBezTo>
                    <a:pt x="1136" y="1576"/>
                    <a:pt x="1169" y="1612"/>
                    <a:pt x="1208" y="1612"/>
                  </a:cubicBezTo>
                  <a:cubicBezTo>
                    <a:pt x="1220" y="1612"/>
                    <a:pt x="1232" y="1609"/>
                    <a:pt x="1245" y="1601"/>
                  </a:cubicBezTo>
                  <a:cubicBezTo>
                    <a:pt x="1292" y="1573"/>
                    <a:pt x="1308" y="1490"/>
                    <a:pt x="1318" y="1422"/>
                  </a:cubicBezTo>
                  <a:cubicBezTo>
                    <a:pt x="1347" y="1442"/>
                    <a:pt x="1373" y="1451"/>
                    <a:pt x="1398" y="1451"/>
                  </a:cubicBezTo>
                  <a:cubicBezTo>
                    <a:pt x="1467" y="1451"/>
                    <a:pt x="1516" y="1377"/>
                    <a:pt x="1545" y="1283"/>
                  </a:cubicBezTo>
                  <a:cubicBezTo>
                    <a:pt x="1587" y="1321"/>
                    <a:pt x="1624" y="1338"/>
                    <a:pt x="1657" y="1338"/>
                  </a:cubicBezTo>
                  <a:cubicBezTo>
                    <a:pt x="1727" y="1338"/>
                    <a:pt x="1781" y="1265"/>
                    <a:pt x="1829" y="1165"/>
                  </a:cubicBezTo>
                  <a:cubicBezTo>
                    <a:pt x="1878" y="1218"/>
                    <a:pt x="1920" y="1271"/>
                    <a:pt x="2000" y="1277"/>
                  </a:cubicBezTo>
                  <a:cubicBezTo>
                    <a:pt x="2001" y="1277"/>
                    <a:pt x="2003" y="1278"/>
                    <a:pt x="2004" y="1278"/>
                  </a:cubicBezTo>
                  <a:cubicBezTo>
                    <a:pt x="2018" y="1278"/>
                    <a:pt x="2030" y="1269"/>
                    <a:pt x="2035" y="1257"/>
                  </a:cubicBezTo>
                  <a:cubicBezTo>
                    <a:pt x="2064" y="1187"/>
                    <a:pt x="2071" y="1111"/>
                    <a:pt x="2090" y="1039"/>
                  </a:cubicBezTo>
                  <a:cubicBezTo>
                    <a:pt x="2106" y="978"/>
                    <a:pt x="2128" y="955"/>
                    <a:pt x="2153" y="955"/>
                  </a:cubicBezTo>
                  <a:cubicBezTo>
                    <a:pt x="2206" y="955"/>
                    <a:pt x="2268" y="1063"/>
                    <a:pt x="2299" y="1121"/>
                  </a:cubicBezTo>
                  <a:cubicBezTo>
                    <a:pt x="2306" y="1134"/>
                    <a:pt x="2320" y="1143"/>
                    <a:pt x="2333" y="1143"/>
                  </a:cubicBezTo>
                  <a:cubicBezTo>
                    <a:pt x="2344" y="1143"/>
                    <a:pt x="2354" y="1138"/>
                    <a:pt x="2360" y="1124"/>
                  </a:cubicBezTo>
                  <a:cubicBezTo>
                    <a:pt x="2398" y="1033"/>
                    <a:pt x="2399" y="935"/>
                    <a:pt x="2418" y="840"/>
                  </a:cubicBezTo>
                  <a:cubicBezTo>
                    <a:pt x="2424" y="812"/>
                    <a:pt x="2428" y="771"/>
                    <a:pt x="2443" y="747"/>
                  </a:cubicBezTo>
                  <a:cubicBezTo>
                    <a:pt x="2464" y="714"/>
                    <a:pt x="2502" y="697"/>
                    <a:pt x="2542" y="697"/>
                  </a:cubicBezTo>
                  <a:cubicBezTo>
                    <a:pt x="2566" y="697"/>
                    <a:pt x="2590" y="703"/>
                    <a:pt x="2613" y="714"/>
                  </a:cubicBezTo>
                  <a:cubicBezTo>
                    <a:pt x="2666" y="741"/>
                    <a:pt x="2696" y="848"/>
                    <a:pt x="2710" y="903"/>
                  </a:cubicBezTo>
                  <a:cubicBezTo>
                    <a:pt x="2716" y="925"/>
                    <a:pt x="2731" y="936"/>
                    <a:pt x="2746" y="936"/>
                  </a:cubicBezTo>
                  <a:cubicBezTo>
                    <a:pt x="2764" y="936"/>
                    <a:pt x="2781" y="921"/>
                    <a:pt x="2781" y="893"/>
                  </a:cubicBezTo>
                  <a:cubicBezTo>
                    <a:pt x="2778" y="724"/>
                    <a:pt x="2742" y="395"/>
                    <a:pt x="2929" y="312"/>
                  </a:cubicBezTo>
                  <a:cubicBezTo>
                    <a:pt x="2949" y="303"/>
                    <a:pt x="2971" y="298"/>
                    <a:pt x="2993" y="298"/>
                  </a:cubicBezTo>
                  <a:cubicBezTo>
                    <a:pt x="3013" y="298"/>
                    <a:pt x="3033" y="302"/>
                    <a:pt x="3053" y="310"/>
                  </a:cubicBezTo>
                  <a:cubicBezTo>
                    <a:pt x="3006" y="395"/>
                    <a:pt x="2983" y="487"/>
                    <a:pt x="3010" y="579"/>
                  </a:cubicBezTo>
                  <a:cubicBezTo>
                    <a:pt x="3032" y="655"/>
                    <a:pt x="3076" y="690"/>
                    <a:pt x="3120" y="690"/>
                  </a:cubicBezTo>
                  <a:cubicBezTo>
                    <a:pt x="3174" y="690"/>
                    <a:pt x="3228" y="637"/>
                    <a:pt x="3238" y="548"/>
                  </a:cubicBezTo>
                  <a:cubicBezTo>
                    <a:pt x="3247" y="471"/>
                    <a:pt x="3219" y="373"/>
                    <a:pt x="3169" y="297"/>
                  </a:cubicBezTo>
                  <a:cubicBezTo>
                    <a:pt x="3231" y="210"/>
                    <a:pt x="3315" y="139"/>
                    <a:pt x="3411" y="91"/>
                  </a:cubicBezTo>
                  <a:cubicBezTo>
                    <a:pt x="3442" y="76"/>
                    <a:pt x="3435" y="0"/>
                    <a:pt x="34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96;p86"/>
            <p:cNvSpPr/>
            <p:nvPr/>
          </p:nvSpPr>
          <p:spPr>
            <a:xfrm>
              <a:off x="4763950" y="2738400"/>
              <a:ext cx="32575" cy="19050"/>
            </a:xfrm>
            <a:custGeom>
              <a:avLst/>
              <a:gdLst/>
              <a:ahLst/>
              <a:cxnLst/>
              <a:rect l="l" t="t" r="r" b="b"/>
              <a:pathLst>
                <a:path w="1303" h="762" extrusionOk="0">
                  <a:moveTo>
                    <a:pt x="841" y="0"/>
                  </a:moveTo>
                  <a:cubicBezTo>
                    <a:pt x="828" y="0"/>
                    <a:pt x="818" y="9"/>
                    <a:pt x="813" y="27"/>
                  </a:cubicBezTo>
                  <a:cubicBezTo>
                    <a:pt x="790" y="97"/>
                    <a:pt x="783" y="174"/>
                    <a:pt x="759" y="244"/>
                  </a:cubicBezTo>
                  <a:cubicBezTo>
                    <a:pt x="752" y="270"/>
                    <a:pt x="739" y="327"/>
                    <a:pt x="712" y="341"/>
                  </a:cubicBezTo>
                  <a:cubicBezTo>
                    <a:pt x="708" y="343"/>
                    <a:pt x="704" y="344"/>
                    <a:pt x="701" y="344"/>
                  </a:cubicBezTo>
                  <a:cubicBezTo>
                    <a:pt x="671" y="344"/>
                    <a:pt x="648" y="289"/>
                    <a:pt x="638" y="269"/>
                  </a:cubicBezTo>
                  <a:cubicBezTo>
                    <a:pt x="631" y="255"/>
                    <a:pt x="623" y="249"/>
                    <a:pt x="614" y="249"/>
                  </a:cubicBezTo>
                  <a:cubicBezTo>
                    <a:pt x="602" y="249"/>
                    <a:pt x="591" y="261"/>
                    <a:pt x="586" y="280"/>
                  </a:cubicBezTo>
                  <a:cubicBezTo>
                    <a:pt x="569" y="343"/>
                    <a:pt x="590" y="420"/>
                    <a:pt x="562" y="480"/>
                  </a:cubicBezTo>
                  <a:cubicBezTo>
                    <a:pt x="544" y="514"/>
                    <a:pt x="509" y="535"/>
                    <a:pt x="472" y="535"/>
                  </a:cubicBezTo>
                  <a:cubicBezTo>
                    <a:pt x="460" y="535"/>
                    <a:pt x="448" y="533"/>
                    <a:pt x="436" y="528"/>
                  </a:cubicBezTo>
                  <a:cubicBezTo>
                    <a:pt x="394" y="512"/>
                    <a:pt x="367" y="466"/>
                    <a:pt x="342" y="432"/>
                  </a:cubicBezTo>
                  <a:cubicBezTo>
                    <a:pt x="335" y="422"/>
                    <a:pt x="328" y="418"/>
                    <a:pt x="322" y="418"/>
                  </a:cubicBezTo>
                  <a:cubicBezTo>
                    <a:pt x="302" y="418"/>
                    <a:pt x="290" y="457"/>
                    <a:pt x="293" y="477"/>
                  </a:cubicBezTo>
                  <a:cubicBezTo>
                    <a:pt x="299" y="520"/>
                    <a:pt x="307" y="636"/>
                    <a:pt x="248" y="636"/>
                  </a:cubicBezTo>
                  <a:cubicBezTo>
                    <a:pt x="241" y="636"/>
                    <a:pt x="234" y="635"/>
                    <a:pt x="225" y="631"/>
                  </a:cubicBezTo>
                  <a:cubicBezTo>
                    <a:pt x="169" y="610"/>
                    <a:pt x="138" y="536"/>
                    <a:pt x="86" y="505"/>
                  </a:cubicBezTo>
                  <a:cubicBezTo>
                    <a:pt x="82" y="503"/>
                    <a:pt x="79" y="502"/>
                    <a:pt x="76" y="502"/>
                  </a:cubicBezTo>
                  <a:cubicBezTo>
                    <a:pt x="58" y="502"/>
                    <a:pt x="51" y="540"/>
                    <a:pt x="52" y="553"/>
                  </a:cubicBezTo>
                  <a:cubicBezTo>
                    <a:pt x="61" y="615"/>
                    <a:pt x="39" y="675"/>
                    <a:pt x="7" y="728"/>
                  </a:cubicBezTo>
                  <a:cubicBezTo>
                    <a:pt x="2" y="737"/>
                    <a:pt x="0" y="761"/>
                    <a:pt x="13" y="761"/>
                  </a:cubicBezTo>
                  <a:cubicBezTo>
                    <a:pt x="14" y="761"/>
                    <a:pt x="16" y="761"/>
                    <a:pt x="18" y="760"/>
                  </a:cubicBezTo>
                  <a:cubicBezTo>
                    <a:pt x="81" y="734"/>
                    <a:pt x="104" y="673"/>
                    <a:pt x="107" y="610"/>
                  </a:cubicBezTo>
                  <a:cubicBezTo>
                    <a:pt x="149" y="649"/>
                    <a:pt x="194" y="707"/>
                    <a:pt x="246" y="707"/>
                  </a:cubicBezTo>
                  <a:cubicBezTo>
                    <a:pt x="260" y="707"/>
                    <a:pt x="274" y="703"/>
                    <a:pt x="289" y="694"/>
                  </a:cubicBezTo>
                  <a:cubicBezTo>
                    <a:pt x="332" y="667"/>
                    <a:pt x="348" y="613"/>
                    <a:pt x="353" y="559"/>
                  </a:cubicBezTo>
                  <a:cubicBezTo>
                    <a:pt x="389" y="595"/>
                    <a:pt x="431" y="624"/>
                    <a:pt x="477" y="624"/>
                  </a:cubicBezTo>
                  <a:cubicBezTo>
                    <a:pt x="505" y="624"/>
                    <a:pt x="534" y="614"/>
                    <a:pt x="564" y="590"/>
                  </a:cubicBezTo>
                  <a:cubicBezTo>
                    <a:pt x="630" y="536"/>
                    <a:pt x="623" y="460"/>
                    <a:pt x="627" y="386"/>
                  </a:cubicBezTo>
                  <a:lnTo>
                    <a:pt x="627" y="386"/>
                  </a:lnTo>
                  <a:cubicBezTo>
                    <a:pt x="644" y="413"/>
                    <a:pt x="666" y="435"/>
                    <a:pt x="695" y="439"/>
                  </a:cubicBezTo>
                  <a:cubicBezTo>
                    <a:pt x="699" y="440"/>
                    <a:pt x="702" y="441"/>
                    <a:pt x="706" y="441"/>
                  </a:cubicBezTo>
                  <a:cubicBezTo>
                    <a:pt x="746" y="441"/>
                    <a:pt x="771" y="401"/>
                    <a:pt x="789" y="369"/>
                  </a:cubicBezTo>
                  <a:cubicBezTo>
                    <a:pt x="828" y="293"/>
                    <a:pt x="839" y="208"/>
                    <a:pt x="860" y="126"/>
                  </a:cubicBezTo>
                  <a:cubicBezTo>
                    <a:pt x="931" y="204"/>
                    <a:pt x="1011" y="295"/>
                    <a:pt x="1108" y="324"/>
                  </a:cubicBezTo>
                  <a:cubicBezTo>
                    <a:pt x="1122" y="328"/>
                    <a:pt x="1136" y="330"/>
                    <a:pt x="1148" y="330"/>
                  </a:cubicBezTo>
                  <a:cubicBezTo>
                    <a:pt x="1259" y="330"/>
                    <a:pt x="1288" y="167"/>
                    <a:pt x="1298" y="77"/>
                  </a:cubicBezTo>
                  <a:cubicBezTo>
                    <a:pt x="1302" y="42"/>
                    <a:pt x="1278" y="16"/>
                    <a:pt x="1257" y="16"/>
                  </a:cubicBezTo>
                  <a:cubicBezTo>
                    <a:pt x="1243" y="16"/>
                    <a:pt x="1230" y="28"/>
                    <a:pt x="1227" y="56"/>
                  </a:cubicBezTo>
                  <a:cubicBezTo>
                    <a:pt x="1219" y="127"/>
                    <a:pt x="1202" y="224"/>
                    <a:pt x="1137" y="224"/>
                  </a:cubicBezTo>
                  <a:cubicBezTo>
                    <a:pt x="1122" y="224"/>
                    <a:pt x="1105" y="219"/>
                    <a:pt x="1085" y="208"/>
                  </a:cubicBezTo>
                  <a:cubicBezTo>
                    <a:pt x="999" y="163"/>
                    <a:pt x="932" y="80"/>
                    <a:pt x="864" y="12"/>
                  </a:cubicBezTo>
                  <a:cubicBezTo>
                    <a:pt x="856" y="4"/>
                    <a:pt x="848" y="0"/>
                    <a:pt x="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997;p86"/>
            <p:cNvSpPr/>
            <p:nvPr/>
          </p:nvSpPr>
          <p:spPr>
            <a:xfrm>
              <a:off x="4647775" y="2891200"/>
              <a:ext cx="32575" cy="19075"/>
            </a:xfrm>
            <a:custGeom>
              <a:avLst/>
              <a:gdLst/>
              <a:ahLst/>
              <a:cxnLst/>
              <a:rect l="l" t="t" r="r" b="b"/>
              <a:pathLst>
                <a:path w="1303" h="763" extrusionOk="0">
                  <a:moveTo>
                    <a:pt x="841" y="1"/>
                  </a:moveTo>
                  <a:cubicBezTo>
                    <a:pt x="829" y="1"/>
                    <a:pt x="818" y="10"/>
                    <a:pt x="813" y="27"/>
                  </a:cubicBezTo>
                  <a:cubicBezTo>
                    <a:pt x="789" y="98"/>
                    <a:pt x="782" y="174"/>
                    <a:pt x="759" y="245"/>
                  </a:cubicBezTo>
                  <a:cubicBezTo>
                    <a:pt x="752" y="271"/>
                    <a:pt x="739" y="328"/>
                    <a:pt x="712" y="342"/>
                  </a:cubicBezTo>
                  <a:cubicBezTo>
                    <a:pt x="708" y="344"/>
                    <a:pt x="704" y="344"/>
                    <a:pt x="701" y="344"/>
                  </a:cubicBezTo>
                  <a:cubicBezTo>
                    <a:pt x="672" y="344"/>
                    <a:pt x="649" y="290"/>
                    <a:pt x="638" y="270"/>
                  </a:cubicBezTo>
                  <a:cubicBezTo>
                    <a:pt x="631" y="256"/>
                    <a:pt x="623" y="250"/>
                    <a:pt x="614" y="250"/>
                  </a:cubicBezTo>
                  <a:cubicBezTo>
                    <a:pt x="602" y="250"/>
                    <a:pt x="591" y="262"/>
                    <a:pt x="587" y="280"/>
                  </a:cubicBezTo>
                  <a:cubicBezTo>
                    <a:pt x="569" y="344"/>
                    <a:pt x="590" y="421"/>
                    <a:pt x="562" y="481"/>
                  </a:cubicBezTo>
                  <a:cubicBezTo>
                    <a:pt x="544" y="515"/>
                    <a:pt x="509" y="536"/>
                    <a:pt x="472" y="536"/>
                  </a:cubicBezTo>
                  <a:cubicBezTo>
                    <a:pt x="460" y="536"/>
                    <a:pt x="448" y="534"/>
                    <a:pt x="436" y="529"/>
                  </a:cubicBezTo>
                  <a:cubicBezTo>
                    <a:pt x="395" y="512"/>
                    <a:pt x="367" y="467"/>
                    <a:pt x="341" y="433"/>
                  </a:cubicBezTo>
                  <a:cubicBezTo>
                    <a:pt x="334" y="423"/>
                    <a:pt x="327" y="419"/>
                    <a:pt x="321" y="419"/>
                  </a:cubicBezTo>
                  <a:cubicBezTo>
                    <a:pt x="303" y="419"/>
                    <a:pt x="290" y="458"/>
                    <a:pt x="293" y="478"/>
                  </a:cubicBezTo>
                  <a:cubicBezTo>
                    <a:pt x="299" y="521"/>
                    <a:pt x="307" y="637"/>
                    <a:pt x="248" y="637"/>
                  </a:cubicBezTo>
                  <a:cubicBezTo>
                    <a:pt x="241" y="637"/>
                    <a:pt x="233" y="636"/>
                    <a:pt x="224" y="632"/>
                  </a:cubicBezTo>
                  <a:cubicBezTo>
                    <a:pt x="168" y="610"/>
                    <a:pt x="138" y="536"/>
                    <a:pt x="86" y="506"/>
                  </a:cubicBezTo>
                  <a:cubicBezTo>
                    <a:pt x="82" y="504"/>
                    <a:pt x="79" y="503"/>
                    <a:pt x="76" y="503"/>
                  </a:cubicBezTo>
                  <a:cubicBezTo>
                    <a:pt x="58" y="503"/>
                    <a:pt x="51" y="541"/>
                    <a:pt x="53" y="554"/>
                  </a:cubicBezTo>
                  <a:cubicBezTo>
                    <a:pt x="61" y="616"/>
                    <a:pt x="40" y="676"/>
                    <a:pt x="6" y="729"/>
                  </a:cubicBezTo>
                  <a:cubicBezTo>
                    <a:pt x="2" y="737"/>
                    <a:pt x="0" y="762"/>
                    <a:pt x="13" y="762"/>
                  </a:cubicBezTo>
                  <a:cubicBezTo>
                    <a:pt x="14" y="762"/>
                    <a:pt x="16" y="762"/>
                    <a:pt x="18" y="761"/>
                  </a:cubicBezTo>
                  <a:cubicBezTo>
                    <a:pt x="81" y="735"/>
                    <a:pt x="104" y="674"/>
                    <a:pt x="107" y="611"/>
                  </a:cubicBezTo>
                  <a:cubicBezTo>
                    <a:pt x="150" y="650"/>
                    <a:pt x="194" y="708"/>
                    <a:pt x="246" y="708"/>
                  </a:cubicBezTo>
                  <a:cubicBezTo>
                    <a:pt x="260" y="708"/>
                    <a:pt x="274" y="704"/>
                    <a:pt x="290" y="694"/>
                  </a:cubicBezTo>
                  <a:cubicBezTo>
                    <a:pt x="332" y="668"/>
                    <a:pt x="349" y="614"/>
                    <a:pt x="353" y="558"/>
                  </a:cubicBezTo>
                  <a:cubicBezTo>
                    <a:pt x="389" y="595"/>
                    <a:pt x="432" y="624"/>
                    <a:pt x="478" y="624"/>
                  </a:cubicBezTo>
                  <a:cubicBezTo>
                    <a:pt x="506" y="624"/>
                    <a:pt x="534" y="614"/>
                    <a:pt x="564" y="590"/>
                  </a:cubicBezTo>
                  <a:cubicBezTo>
                    <a:pt x="631" y="537"/>
                    <a:pt x="623" y="461"/>
                    <a:pt x="627" y="387"/>
                  </a:cubicBezTo>
                  <a:lnTo>
                    <a:pt x="627" y="387"/>
                  </a:lnTo>
                  <a:cubicBezTo>
                    <a:pt x="644" y="413"/>
                    <a:pt x="666" y="436"/>
                    <a:pt x="695" y="440"/>
                  </a:cubicBezTo>
                  <a:cubicBezTo>
                    <a:pt x="699" y="441"/>
                    <a:pt x="703" y="441"/>
                    <a:pt x="706" y="441"/>
                  </a:cubicBezTo>
                  <a:cubicBezTo>
                    <a:pt x="745" y="441"/>
                    <a:pt x="772" y="402"/>
                    <a:pt x="788" y="369"/>
                  </a:cubicBezTo>
                  <a:cubicBezTo>
                    <a:pt x="828" y="293"/>
                    <a:pt x="839" y="209"/>
                    <a:pt x="859" y="127"/>
                  </a:cubicBezTo>
                  <a:cubicBezTo>
                    <a:pt x="931" y="204"/>
                    <a:pt x="1010" y="294"/>
                    <a:pt x="1107" y="324"/>
                  </a:cubicBezTo>
                  <a:cubicBezTo>
                    <a:pt x="1121" y="329"/>
                    <a:pt x="1135" y="331"/>
                    <a:pt x="1147" y="331"/>
                  </a:cubicBezTo>
                  <a:cubicBezTo>
                    <a:pt x="1258" y="331"/>
                    <a:pt x="1287" y="167"/>
                    <a:pt x="1298" y="77"/>
                  </a:cubicBezTo>
                  <a:cubicBezTo>
                    <a:pt x="1302" y="43"/>
                    <a:pt x="1278" y="17"/>
                    <a:pt x="1256" y="17"/>
                  </a:cubicBezTo>
                  <a:cubicBezTo>
                    <a:pt x="1242" y="17"/>
                    <a:pt x="1229" y="28"/>
                    <a:pt x="1226" y="56"/>
                  </a:cubicBezTo>
                  <a:cubicBezTo>
                    <a:pt x="1218" y="127"/>
                    <a:pt x="1202" y="224"/>
                    <a:pt x="1136" y="224"/>
                  </a:cubicBezTo>
                  <a:cubicBezTo>
                    <a:pt x="1121" y="224"/>
                    <a:pt x="1104" y="220"/>
                    <a:pt x="1084" y="209"/>
                  </a:cubicBezTo>
                  <a:cubicBezTo>
                    <a:pt x="998" y="163"/>
                    <a:pt x="931" y="81"/>
                    <a:pt x="864" y="12"/>
                  </a:cubicBezTo>
                  <a:cubicBezTo>
                    <a:pt x="856" y="5"/>
                    <a:pt x="848" y="1"/>
                    <a:pt x="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998;p86"/>
            <p:cNvSpPr/>
            <p:nvPr/>
          </p:nvSpPr>
          <p:spPr>
            <a:xfrm>
              <a:off x="4662775" y="2759100"/>
              <a:ext cx="89800" cy="60000"/>
            </a:xfrm>
            <a:custGeom>
              <a:avLst/>
              <a:gdLst/>
              <a:ahLst/>
              <a:cxnLst/>
              <a:rect l="l" t="t" r="r" b="b"/>
              <a:pathLst>
                <a:path w="3592" h="2400" extrusionOk="0">
                  <a:moveTo>
                    <a:pt x="3556" y="1"/>
                  </a:moveTo>
                  <a:cubicBezTo>
                    <a:pt x="3554" y="1"/>
                    <a:pt x="3552" y="1"/>
                    <a:pt x="3549" y="2"/>
                  </a:cubicBezTo>
                  <a:cubicBezTo>
                    <a:pt x="3405" y="46"/>
                    <a:pt x="3411" y="240"/>
                    <a:pt x="3422" y="395"/>
                  </a:cubicBezTo>
                  <a:cubicBezTo>
                    <a:pt x="3362" y="315"/>
                    <a:pt x="3280" y="240"/>
                    <a:pt x="3191" y="240"/>
                  </a:cubicBezTo>
                  <a:cubicBezTo>
                    <a:pt x="3168" y="240"/>
                    <a:pt x="3145" y="245"/>
                    <a:pt x="3121" y="256"/>
                  </a:cubicBezTo>
                  <a:cubicBezTo>
                    <a:pt x="3014" y="307"/>
                    <a:pt x="3010" y="444"/>
                    <a:pt x="3000" y="558"/>
                  </a:cubicBezTo>
                  <a:cubicBezTo>
                    <a:pt x="2959" y="527"/>
                    <a:pt x="2913" y="499"/>
                    <a:pt x="2867" y="499"/>
                  </a:cubicBezTo>
                  <a:cubicBezTo>
                    <a:pt x="2842" y="499"/>
                    <a:pt x="2818" y="507"/>
                    <a:pt x="2794" y="526"/>
                  </a:cubicBezTo>
                  <a:cubicBezTo>
                    <a:pt x="2732" y="577"/>
                    <a:pt x="2704" y="696"/>
                    <a:pt x="2688" y="788"/>
                  </a:cubicBezTo>
                  <a:cubicBezTo>
                    <a:pt x="2629" y="746"/>
                    <a:pt x="2571" y="706"/>
                    <a:pt x="2502" y="676"/>
                  </a:cubicBezTo>
                  <a:cubicBezTo>
                    <a:pt x="2500" y="676"/>
                    <a:pt x="2497" y="675"/>
                    <a:pt x="2495" y="675"/>
                  </a:cubicBezTo>
                  <a:cubicBezTo>
                    <a:pt x="2486" y="675"/>
                    <a:pt x="2479" y="680"/>
                    <a:pt x="2475" y="688"/>
                  </a:cubicBezTo>
                  <a:cubicBezTo>
                    <a:pt x="2442" y="734"/>
                    <a:pt x="2439" y="781"/>
                    <a:pt x="2415" y="830"/>
                  </a:cubicBezTo>
                  <a:cubicBezTo>
                    <a:pt x="2394" y="871"/>
                    <a:pt x="2373" y="886"/>
                    <a:pt x="2350" y="886"/>
                  </a:cubicBezTo>
                  <a:cubicBezTo>
                    <a:pt x="2306" y="886"/>
                    <a:pt x="2256" y="832"/>
                    <a:pt x="2195" y="809"/>
                  </a:cubicBezTo>
                  <a:cubicBezTo>
                    <a:pt x="2192" y="808"/>
                    <a:pt x="2190" y="808"/>
                    <a:pt x="2188" y="808"/>
                  </a:cubicBezTo>
                  <a:cubicBezTo>
                    <a:pt x="2175" y="808"/>
                    <a:pt x="2166" y="821"/>
                    <a:pt x="2164" y="834"/>
                  </a:cubicBezTo>
                  <a:cubicBezTo>
                    <a:pt x="2142" y="927"/>
                    <a:pt x="2155" y="1129"/>
                    <a:pt x="2042" y="1171"/>
                  </a:cubicBezTo>
                  <a:cubicBezTo>
                    <a:pt x="2028" y="1176"/>
                    <a:pt x="2015" y="1178"/>
                    <a:pt x="2002" y="1178"/>
                  </a:cubicBezTo>
                  <a:cubicBezTo>
                    <a:pt x="1916" y="1178"/>
                    <a:pt x="1846" y="1079"/>
                    <a:pt x="1791" y="1026"/>
                  </a:cubicBezTo>
                  <a:cubicBezTo>
                    <a:pt x="1783" y="1018"/>
                    <a:pt x="1775" y="1014"/>
                    <a:pt x="1767" y="1014"/>
                  </a:cubicBezTo>
                  <a:cubicBezTo>
                    <a:pt x="1755" y="1014"/>
                    <a:pt x="1744" y="1023"/>
                    <a:pt x="1739" y="1041"/>
                  </a:cubicBezTo>
                  <a:cubicBezTo>
                    <a:pt x="1725" y="1088"/>
                    <a:pt x="1734" y="1148"/>
                    <a:pt x="1719" y="1192"/>
                  </a:cubicBezTo>
                  <a:cubicBezTo>
                    <a:pt x="1704" y="1236"/>
                    <a:pt x="1623" y="1310"/>
                    <a:pt x="1578" y="1310"/>
                  </a:cubicBezTo>
                  <a:cubicBezTo>
                    <a:pt x="1575" y="1310"/>
                    <a:pt x="1571" y="1310"/>
                    <a:pt x="1568" y="1309"/>
                  </a:cubicBezTo>
                  <a:cubicBezTo>
                    <a:pt x="1568" y="1309"/>
                    <a:pt x="1508" y="1253"/>
                    <a:pt x="1508" y="1253"/>
                  </a:cubicBezTo>
                  <a:lnTo>
                    <a:pt x="1508" y="1253"/>
                  </a:lnTo>
                  <a:cubicBezTo>
                    <a:pt x="1508" y="1253"/>
                    <a:pt x="1509" y="1254"/>
                    <a:pt x="1510" y="1255"/>
                  </a:cubicBezTo>
                  <a:cubicBezTo>
                    <a:pt x="1505" y="1250"/>
                    <a:pt x="1499" y="1248"/>
                    <a:pt x="1494" y="1248"/>
                  </a:cubicBezTo>
                  <a:cubicBezTo>
                    <a:pt x="1474" y="1248"/>
                    <a:pt x="1462" y="1288"/>
                    <a:pt x="1463" y="1305"/>
                  </a:cubicBezTo>
                  <a:cubicBezTo>
                    <a:pt x="1479" y="1395"/>
                    <a:pt x="1441" y="1440"/>
                    <a:pt x="1350" y="1440"/>
                  </a:cubicBezTo>
                  <a:cubicBezTo>
                    <a:pt x="1337" y="1440"/>
                    <a:pt x="1322" y="1439"/>
                    <a:pt x="1307" y="1437"/>
                  </a:cubicBezTo>
                  <a:cubicBezTo>
                    <a:pt x="1299" y="1428"/>
                    <a:pt x="1292" y="1424"/>
                    <a:pt x="1286" y="1424"/>
                  </a:cubicBezTo>
                  <a:cubicBezTo>
                    <a:pt x="1268" y="1424"/>
                    <a:pt x="1255" y="1450"/>
                    <a:pt x="1256" y="1471"/>
                  </a:cubicBezTo>
                  <a:cubicBezTo>
                    <a:pt x="1242" y="1514"/>
                    <a:pt x="1222" y="1536"/>
                    <a:pt x="1197" y="1536"/>
                  </a:cubicBezTo>
                  <a:cubicBezTo>
                    <a:pt x="1178" y="1536"/>
                    <a:pt x="1157" y="1523"/>
                    <a:pt x="1132" y="1498"/>
                  </a:cubicBezTo>
                  <a:cubicBezTo>
                    <a:pt x="1127" y="1494"/>
                    <a:pt x="1123" y="1492"/>
                    <a:pt x="1118" y="1492"/>
                  </a:cubicBezTo>
                  <a:cubicBezTo>
                    <a:pt x="1105" y="1492"/>
                    <a:pt x="1095" y="1508"/>
                    <a:pt x="1092" y="1523"/>
                  </a:cubicBezTo>
                  <a:cubicBezTo>
                    <a:pt x="1078" y="1595"/>
                    <a:pt x="1075" y="1669"/>
                    <a:pt x="1050" y="1741"/>
                  </a:cubicBezTo>
                  <a:cubicBezTo>
                    <a:pt x="1033" y="1794"/>
                    <a:pt x="987" y="1851"/>
                    <a:pt x="923" y="1851"/>
                  </a:cubicBezTo>
                  <a:cubicBezTo>
                    <a:pt x="915" y="1851"/>
                    <a:pt x="905" y="1850"/>
                    <a:pt x="896" y="1847"/>
                  </a:cubicBezTo>
                  <a:cubicBezTo>
                    <a:pt x="870" y="1841"/>
                    <a:pt x="832" y="1792"/>
                    <a:pt x="811" y="1778"/>
                  </a:cubicBezTo>
                  <a:cubicBezTo>
                    <a:pt x="769" y="1749"/>
                    <a:pt x="722" y="1732"/>
                    <a:pt x="676" y="1732"/>
                  </a:cubicBezTo>
                  <a:cubicBezTo>
                    <a:pt x="637" y="1732"/>
                    <a:pt x="598" y="1745"/>
                    <a:pt x="562" y="1775"/>
                  </a:cubicBezTo>
                  <a:cubicBezTo>
                    <a:pt x="435" y="1882"/>
                    <a:pt x="443" y="2106"/>
                    <a:pt x="456" y="2278"/>
                  </a:cubicBezTo>
                  <a:cubicBezTo>
                    <a:pt x="302" y="2087"/>
                    <a:pt x="102" y="1881"/>
                    <a:pt x="71" y="1636"/>
                  </a:cubicBezTo>
                  <a:cubicBezTo>
                    <a:pt x="69" y="1616"/>
                    <a:pt x="60" y="1608"/>
                    <a:pt x="50" y="1608"/>
                  </a:cubicBezTo>
                  <a:cubicBezTo>
                    <a:pt x="36" y="1608"/>
                    <a:pt x="21" y="1623"/>
                    <a:pt x="20" y="1646"/>
                  </a:cubicBezTo>
                  <a:cubicBezTo>
                    <a:pt x="1" y="1938"/>
                    <a:pt x="314" y="2172"/>
                    <a:pt x="467" y="2389"/>
                  </a:cubicBezTo>
                  <a:cubicBezTo>
                    <a:pt x="472" y="2397"/>
                    <a:pt x="478" y="2400"/>
                    <a:pt x="483" y="2400"/>
                  </a:cubicBezTo>
                  <a:cubicBezTo>
                    <a:pt x="496" y="2400"/>
                    <a:pt x="508" y="2382"/>
                    <a:pt x="508" y="2365"/>
                  </a:cubicBezTo>
                  <a:cubicBezTo>
                    <a:pt x="510" y="2238"/>
                    <a:pt x="508" y="2099"/>
                    <a:pt x="545" y="1976"/>
                  </a:cubicBezTo>
                  <a:cubicBezTo>
                    <a:pt x="568" y="1903"/>
                    <a:pt x="603" y="1831"/>
                    <a:pt x="687" y="1823"/>
                  </a:cubicBezTo>
                  <a:cubicBezTo>
                    <a:pt x="692" y="1822"/>
                    <a:pt x="698" y="1822"/>
                    <a:pt x="703" y="1822"/>
                  </a:cubicBezTo>
                  <a:cubicBezTo>
                    <a:pt x="776" y="1822"/>
                    <a:pt x="817" y="1882"/>
                    <a:pt x="878" y="1910"/>
                  </a:cubicBezTo>
                  <a:cubicBezTo>
                    <a:pt x="905" y="1922"/>
                    <a:pt x="930" y="1928"/>
                    <a:pt x="952" y="1928"/>
                  </a:cubicBezTo>
                  <a:cubicBezTo>
                    <a:pt x="1087" y="1928"/>
                    <a:pt x="1133" y="1724"/>
                    <a:pt x="1142" y="1589"/>
                  </a:cubicBezTo>
                  <a:cubicBezTo>
                    <a:pt x="1165" y="1599"/>
                    <a:pt x="1188" y="1604"/>
                    <a:pt x="1208" y="1604"/>
                  </a:cubicBezTo>
                  <a:cubicBezTo>
                    <a:pt x="1249" y="1604"/>
                    <a:pt x="1282" y="1583"/>
                    <a:pt x="1300" y="1541"/>
                  </a:cubicBezTo>
                  <a:cubicBezTo>
                    <a:pt x="1330" y="1567"/>
                    <a:pt x="1358" y="1579"/>
                    <a:pt x="1383" y="1579"/>
                  </a:cubicBezTo>
                  <a:cubicBezTo>
                    <a:pt x="1455" y="1579"/>
                    <a:pt x="1505" y="1486"/>
                    <a:pt x="1523" y="1387"/>
                  </a:cubicBezTo>
                  <a:cubicBezTo>
                    <a:pt x="1562" y="1426"/>
                    <a:pt x="1598" y="1463"/>
                    <a:pt x="1642" y="1463"/>
                  </a:cubicBezTo>
                  <a:cubicBezTo>
                    <a:pt x="1666" y="1463"/>
                    <a:pt x="1693" y="1452"/>
                    <a:pt x="1724" y="1422"/>
                  </a:cubicBezTo>
                  <a:cubicBezTo>
                    <a:pt x="1800" y="1348"/>
                    <a:pt x="1788" y="1243"/>
                    <a:pt x="1795" y="1146"/>
                  </a:cubicBezTo>
                  <a:lnTo>
                    <a:pt x="1795" y="1146"/>
                  </a:lnTo>
                  <a:cubicBezTo>
                    <a:pt x="1855" y="1205"/>
                    <a:pt x="1918" y="1271"/>
                    <a:pt x="1993" y="1271"/>
                  </a:cubicBezTo>
                  <a:cubicBezTo>
                    <a:pt x="2021" y="1271"/>
                    <a:pt x="2051" y="1262"/>
                    <a:pt x="2083" y="1239"/>
                  </a:cubicBezTo>
                  <a:cubicBezTo>
                    <a:pt x="2194" y="1162"/>
                    <a:pt x="2185" y="1013"/>
                    <a:pt x="2202" y="891"/>
                  </a:cubicBezTo>
                  <a:cubicBezTo>
                    <a:pt x="2268" y="919"/>
                    <a:pt x="2322" y="963"/>
                    <a:pt x="2381" y="1002"/>
                  </a:cubicBezTo>
                  <a:cubicBezTo>
                    <a:pt x="2383" y="1004"/>
                    <a:pt x="2385" y="1004"/>
                    <a:pt x="2388" y="1004"/>
                  </a:cubicBezTo>
                  <a:cubicBezTo>
                    <a:pt x="2395" y="1004"/>
                    <a:pt x="2402" y="998"/>
                    <a:pt x="2406" y="993"/>
                  </a:cubicBezTo>
                  <a:cubicBezTo>
                    <a:pt x="2430" y="958"/>
                    <a:pt x="2436" y="931"/>
                    <a:pt x="2456" y="896"/>
                  </a:cubicBezTo>
                  <a:cubicBezTo>
                    <a:pt x="2462" y="848"/>
                    <a:pt x="2491" y="805"/>
                    <a:pt x="2534" y="781"/>
                  </a:cubicBezTo>
                  <a:cubicBezTo>
                    <a:pt x="2594" y="812"/>
                    <a:pt x="2648" y="852"/>
                    <a:pt x="2692" y="904"/>
                  </a:cubicBezTo>
                  <a:cubicBezTo>
                    <a:pt x="2698" y="912"/>
                    <a:pt x="2707" y="916"/>
                    <a:pt x="2715" y="916"/>
                  </a:cubicBezTo>
                  <a:cubicBezTo>
                    <a:pt x="2727" y="916"/>
                    <a:pt x="2738" y="909"/>
                    <a:pt x="2743" y="897"/>
                  </a:cubicBezTo>
                  <a:cubicBezTo>
                    <a:pt x="2775" y="840"/>
                    <a:pt x="2781" y="777"/>
                    <a:pt x="2810" y="718"/>
                  </a:cubicBezTo>
                  <a:cubicBezTo>
                    <a:pt x="2836" y="664"/>
                    <a:pt x="2863" y="642"/>
                    <a:pt x="2893" y="642"/>
                  </a:cubicBezTo>
                  <a:cubicBezTo>
                    <a:pt x="2929" y="642"/>
                    <a:pt x="2969" y="671"/>
                    <a:pt x="3017" y="713"/>
                  </a:cubicBezTo>
                  <a:cubicBezTo>
                    <a:pt x="3027" y="721"/>
                    <a:pt x="3036" y="724"/>
                    <a:pt x="3045" y="724"/>
                  </a:cubicBezTo>
                  <a:cubicBezTo>
                    <a:pt x="3064" y="724"/>
                    <a:pt x="3080" y="706"/>
                    <a:pt x="3085" y="682"/>
                  </a:cubicBezTo>
                  <a:cubicBezTo>
                    <a:pt x="3100" y="609"/>
                    <a:pt x="3089" y="526"/>
                    <a:pt x="3113" y="455"/>
                  </a:cubicBezTo>
                  <a:cubicBezTo>
                    <a:pt x="3135" y="391"/>
                    <a:pt x="3167" y="367"/>
                    <a:pt x="3204" y="367"/>
                  </a:cubicBezTo>
                  <a:cubicBezTo>
                    <a:pt x="3292" y="367"/>
                    <a:pt x="3402" y="506"/>
                    <a:pt x="3437" y="576"/>
                  </a:cubicBezTo>
                  <a:cubicBezTo>
                    <a:pt x="3444" y="591"/>
                    <a:pt x="3455" y="597"/>
                    <a:pt x="3466" y="597"/>
                  </a:cubicBezTo>
                  <a:cubicBezTo>
                    <a:pt x="3484" y="597"/>
                    <a:pt x="3501" y="580"/>
                    <a:pt x="3502" y="555"/>
                  </a:cubicBezTo>
                  <a:cubicBezTo>
                    <a:pt x="3502" y="434"/>
                    <a:pt x="3424" y="132"/>
                    <a:pt x="3562" y="80"/>
                  </a:cubicBezTo>
                  <a:cubicBezTo>
                    <a:pt x="3591" y="69"/>
                    <a:pt x="3587" y="1"/>
                    <a:pt x="35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999;p86"/>
            <p:cNvSpPr/>
            <p:nvPr/>
          </p:nvSpPr>
          <p:spPr>
            <a:xfrm>
              <a:off x="4822300" y="2991850"/>
              <a:ext cx="83825" cy="48700"/>
            </a:xfrm>
            <a:custGeom>
              <a:avLst/>
              <a:gdLst/>
              <a:ahLst/>
              <a:cxnLst/>
              <a:rect l="l" t="t" r="r" b="b"/>
              <a:pathLst>
                <a:path w="3353" h="1948" extrusionOk="0">
                  <a:moveTo>
                    <a:pt x="1906" y="0"/>
                  </a:moveTo>
                  <a:lnTo>
                    <a:pt x="0" y="1113"/>
                  </a:lnTo>
                  <a:lnTo>
                    <a:pt x="1447" y="1948"/>
                  </a:lnTo>
                  <a:lnTo>
                    <a:pt x="3353" y="836"/>
                  </a:lnTo>
                  <a:lnTo>
                    <a:pt x="1906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000;p86"/>
            <p:cNvSpPr/>
            <p:nvPr/>
          </p:nvSpPr>
          <p:spPr>
            <a:xfrm>
              <a:off x="4819100" y="2990800"/>
              <a:ext cx="90225" cy="50800"/>
            </a:xfrm>
            <a:custGeom>
              <a:avLst/>
              <a:gdLst/>
              <a:ahLst/>
              <a:cxnLst/>
              <a:rect l="l" t="t" r="r" b="b"/>
              <a:pathLst>
                <a:path w="3609" h="2032" extrusionOk="0">
                  <a:moveTo>
                    <a:pt x="2015" y="122"/>
                  </a:moveTo>
                  <a:lnTo>
                    <a:pt x="3342" y="889"/>
                  </a:lnTo>
                  <a:lnTo>
                    <a:pt x="1593" y="1911"/>
                  </a:lnTo>
                  <a:lnTo>
                    <a:pt x="267" y="1144"/>
                  </a:lnTo>
                  <a:lnTo>
                    <a:pt x="2015" y="122"/>
                  </a:lnTo>
                  <a:close/>
                  <a:moveTo>
                    <a:pt x="2074" y="0"/>
                  </a:moveTo>
                  <a:cubicBezTo>
                    <a:pt x="2064" y="0"/>
                    <a:pt x="2053" y="1"/>
                    <a:pt x="2043" y="2"/>
                  </a:cubicBezTo>
                  <a:cubicBezTo>
                    <a:pt x="2022" y="3"/>
                    <a:pt x="2002" y="7"/>
                    <a:pt x="1983" y="11"/>
                  </a:cubicBezTo>
                  <a:lnTo>
                    <a:pt x="1983" y="12"/>
                  </a:lnTo>
                  <a:cubicBezTo>
                    <a:pt x="1965" y="16"/>
                    <a:pt x="1949" y="22"/>
                    <a:pt x="1934" y="30"/>
                  </a:cubicBezTo>
                  <a:lnTo>
                    <a:pt x="28" y="1143"/>
                  </a:lnTo>
                  <a:cubicBezTo>
                    <a:pt x="4" y="1158"/>
                    <a:pt x="1" y="1173"/>
                    <a:pt x="19" y="1182"/>
                  </a:cubicBezTo>
                  <a:lnTo>
                    <a:pt x="1467" y="2019"/>
                  </a:lnTo>
                  <a:cubicBezTo>
                    <a:pt x="1481" y="2027"/>
                    <a:pt x="1507" y="2032"/>
                    <a:pt x="1538" y="2032"/>
                  </a:cubicBezTo>
                  <a:cubicBezTo>
                    <a:pt x="1547" y="2032"/>
                    <a:pt x="1556" y="2031"/>
                    <a:pt x="1565" y="2031"/>
                  </a:cubicBezTo>
                  <a:cubicBezTo>
                    <a:pt x="1604" y="2027"/>
                    <a:pt x="1641" y="2018"/>
                    <a:pt x="1675" y="2002"/>
                  </a:cubicBezTo>
                  <a:lnTo>
                    <a:pt x="3581" y="889"/>
                  </a:lnTo>
                  <a:cubicBezTo>
                    <a:pt x="3605" y="875"/>
                    <a:pt x="3608" y="859"/>
                    <a:pt x="3590" y="849"/>
                  </a:cubicBezTo>
                  <a:lnTo>
                    <a:pt x="2142" y="12"/>
                  </a:lnTo>
                  <a:cubicBezTo>
                    <a:pt x="2128" y="4"/>
                    <a:pt x="2103" y="0"/>
                    <a:pt x="20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001;p86"/>
            <p:cNvSpPr/>
            <p:nvPr/>
          </p:nvSpPr>
          <p:spPr>
            <a:xfrm>
              <a:off x="4924950" y="2844000"/>
              <a:ext cx="269450" cy="154925"/>
            </a:xfrm>
            <a:custGeom>
              <a:avLst/>
              <a:gdLst/>
              <a:ahLst/>
              <a:cxnLst/>
              <a:rect l="l" t="t" r="r" b="b"/>
              <a:pathLst>
                <a:path w="10778" h="6197" extrusionOk="0">
                  <a:moveTo>
                    <a:pt x="10528" y="0"/>
                  </a:moveTo>
                  <a:cubicBezTo>
                    <a:pt x="10478" y="0"/>
                    <a:pt x="10422" y="14"/>
                    <a:pt x="10376" y="40"/>
                  </a:cubicBezTo>
                  <a:lnTo>
                    <a:pt x="92" y="5978"/>
                  </a:lnTo>
                  <a:cubicBezTo>
                    <a:pt x="17" y="6022"/>
                    <a:pt x="1" y="6084"/>
                    <a:pt x="58" y="6116"/>
                  </a:cubicBezTo>
                  <a:lnTo>
                    <a:pt x="163" y="6177"/>
                  </a:lnTo>
                  <a:cubicBezTo>
                    <a:pt x="186" y="6190"/>
                    <a:pt x="217" y="6197"/>
                    <a:pt x="252" y="6197"/>
                  </a:cubicBezTo>
                  <a:cubicBezTo>
                    <a:pt x="302" y="6197"/>
                    <a:pt x="358" y="6183"/>
                    <a:pt x="403" y="6157"/>
                  </a:cubicBezTo>
                  <a:lnTo>
                    <a:pt x="10687" y="219"/>
                  </a:lnTo>
                  <a:cubicBezTo>
                    <a:pt x="10762" y="176"/>
                    <a:pt x="10777" y="114"/>
                    <a:pt x="10722" y="80"/>
                  </a:cubicBezTo>
                  <a:lnTo>
                    <a:pt x="10617" y="20"/>
                  </a:lnTo>
                  <a:cubicBezTo>
                    <a:pt x="10593" y="7"/>
                    <a:pt x="10562" y="0"/>
                    <a:pt x="105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002;p86"/>
            <p:cNvSpPr/>
            <p:nvPr/>
          </p:nvSpPr>
          <p:spPr>
            <a:xfrm>
              <a:off x="4909175" y="2834875"/>
              <a:ext cx="269425" cy="154925"/>
            </a:xfrm>
            <a:custGeom>
              <a:avLst/>
              <a:gdLst/>
              <a:ahLst/>
              <a:cxnLst/>
              <a:rect l="l" t="t" r="r" b="b"/>
              <a:pathLst>
                <a:path w="10777" h="6197" extrusionOk="0">
                  <a:moveTo>
                    <a:pt x="10525" y="1"/>
                  </a:moveTo>
                  <a:cubicBezTo>
                    <a:pt x="10475" y="1"/>
                    <a:pt x="10420" y="14"/>
                    <a:pt x="10376" y="40"/>
                  </a:cubicBezTo>
                  <a:lnTo>
                    <a:pt x="91" y="5978"/>
                  </a:lnTo>
                  <a:cubicBezTo>
                    <a:pt x="15" y="6022"/>
                    <a:pt x="0" y="6083"/>
                    <a:pt x="57" y="6116"/>
                  </a:cubicBezTo>
                  <a:lnTo>
                    <a:pt x="162" y="6178"/>
                  </a:lnTo>
                  <a:cubicBezTo>
                    <a:pt x="185" y="6191"/>
                    <a:pt x="216" y="6197"/>
                    <a:pt x="251" y="6197"/>
                  </a:cubicBezTo>
                  <a:cubicBezTo>
                    <a:pt x="301" y="6197"/>
                    <a:pt x="357" y="6183"/>
                    <a:pt x="402" y="6157"/>
                  </a:cubicBezTo>
                  <a:lnTo>
                    <a:pt x="10686" y="219"/>
                  </a:lnTo>
                  <a:cubicBezTo>
                    <a:pt x="10762" y="176"/>
                    <a:pt x="10777" y="114"/>
                    <a:pt x="10720" y="81"/>
                  </a:cubicBezTo>
                  <a:lnTo>
                    <a:pt x="10615" y="21"/>
                  </a:lnTo>
                  <a:cubicBezTo>
                    <a:pt x="10592" y="7"/>
                    <a:pt x="10560" y="1"/>
                    <a:pt x="10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003;p86"/>
            <p:cNvSpPr/>
            <p:nvPr/>
          </p:nvSpPr>
          <p:spPr>
            <a:xfrm>
              <a:off x="4893450" y="2825800"/>
              <a:ext cx="269450" cy="154925"/>
            </a:xfrm>
            <a:custGeom>
              <a:avLst/>
              <a:gdLst/>
              <a:ahLst/>
              <a:cxnLst/>
              <a:rect l="l" t="t" r="r" b="b"/>
              <a:pathLst>
                <a:path w="10778" h="6197" extrusionOk="0">
                  <a:moveTo>
                    <a:pt x="10527" y="1"/>
                  </a:moveTo>
                  <a:cubicBezTo>
                    <a:pt x="10477" y="1"/>
                    <a:pt x="10420" y="14"/>
                    <a:pt x="10375" y="41"/>
                  </a:cubicBezTo>
                  <a:lnTo>
                    <a:pt x="92" y="5978"/>
                  </a:lnTo>
                  <a:cubicBezTo>
                    <a:pt x="16" y="6022"/>
                    <a:pt x="1" y="6084"/>
                    <a:pt x="57" y="6117"/>
                  </a:cubicBezTo>
                  <a:lnTo>
                    <a:pt x="163" y="6177"/>
                  </a:lnTo>
                  <a:cubicBezTo>
                    <a:pt x="186" y="6191"/>
                    <a:pt x="217" y="6197"/>
                    <a:pt x="251" y="6197"/>
                  </a:cubicBezTo>
                  <a:cubicBezTo>
                    <a:pt x="301" y="6197"/>
                    <a:pt x="357" y="6183"/>
                    <a:pt x="402" y="6158"/>
                  </a:cubicBezTo>
                  <a:lnTo>
                    <a:pt x="10686" y="220"/>
                  </a:lnTo>
                  <a:cubicBezTo>
                    <a:pt x="10761" y="176"/>
                    <a:pt x="10777" y="114"/>
                    <a:pt x="10721" y="81"/>
                  </a:cubicBezTo>
                  <a:lnTo>
                    <a:pt x="10615" y="20"/>
                  </a:lnTo>
                  <a:cubicBezTo>
                    <a:pt x="10592" y="7"/>
                    <a:pt x="10561" y="1"/>
                    <a:pt x="10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004;p86"/>
            <p:cNvSpPr/>
            <p:nvPr/>
          </p:nvSpPr>
          <p:spPr>
            <a:xfrm>
              <a:off x="4853575" y="3011000"/>
              <a:ext cx="22325" cy="36025"/>
            </a:xfrm>
            <a:custGeom>
              <a:avLst/>
              <a:gdLst/>
              <a:ahLst/>
              <a:cxnLst/>
              <a:rect l="l" t="t" r="r" b="b"/>
              <a:pathLst>
                <a:path w="893" h="1441" extrusionOk="0">
                  <a:moveTo>
                    <a:pt x="1" y="0"/>
                  </a:moveTo>
                  <a:lnTo>
                    <a:pt x="1" y="1440"/>
                  </a:lnTo>
                  <a:lnTo>
                    <a:pt x="385" y="1440"/>
                  </a:lnTo>
                  <a:lnTo>
                    <a:pt x="385" y="221"/>
                  </a:lnTo>
                  <a:lnTo>
                    <a:pt x="892" y="221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005;p86"/>
            <p:cNvSpPr/>
            <p:nvPr/>
          </p:nvSpPr>
          <p:spPr>
            <a:xfrm>
              <a:off x="4755950" y="2953525"/>
              <a:ext cx="83850" cy="48725"/>
            </a:xfrm>
            <a:custGeom>
              <a:avLst/>
              <a:gdLst/>
              <a:ahLst/>
              <a:cxnLst/>
              <a:rect l="l" t="t" r="r" b="b"/>
              <a:pathLst>
                <a:path w="3354" h="1949" extrusionOk="0">
                  <a:moveTo>
                    <a:pt x="1906" y="1"/>
                  </a:moveTo>
                  <a:lnTo>
                    <a:pt x="0" y="1113"/>
                  </a:lnTo>
                  <a:lnTo>
                    <a:pt x="1448" y="1948"/>
                  </a:lnTo>
                  <a:lnTo>
                    <a:pt x="3354" y="836"/>
                  </a:lnTo>
                  <a:lnTo>
                    <a:pt x="1906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006;p86"/>
            <p:cNvSpPr/>
            <p:nvPr/>
          </p:nvSpPr>
          <p:spPr>
            <a:xfrm>
              <a:off x="4752750" y="2952500"/>
              <a:ext cx="90250" cy="50825"/>
            </a:xfrm>
            <a:custGeom>
              <a:avLst/>
              <a:gdLst/>
              <a:ahLst/>
              <a:cxnLst/>
              <a:rect l="l" t="t" r="r" b="b"/>
              <a:pathLst>
                <a:path w="3610" h="2033" extrusionOk="0">
                  <a:moveTo>
                    <a:pt x="2016" y="122"/>
                  </a:moveTo>
                  <a:lnTo>
                    <a:pt x="3343" y="889"/>
                  </a:lnTo>
                  <a:lnTo>
                    <a:pt x="1594" y="1909"/>
                  </a:lnTo>
                  <a:lnTo>
                    <a:pt x="267" y="1142"/>
                  </a:lnTo>
                  <a:lnTo>
                    <a:pt x="2016" y="122"/>
                  </a:lnTo>
                  <a:close/>
                  <a:moveTo>
                    <a:pt x="2073" y="1"/>
                  </a:moveTo>
                  <a:cubicBezTo>
                    <a:pt x="2064" y="1"/>
                    <a:pt x="2054" y="1"/>
                    <a:pt x="2044" y="2"/>
                  </a:cubicBezTo>
                  <a:cubicBezTo>
                    <a:pt x="2023" y="3"/>
                    <a:pt x="2003" y="8"/>
                    <a:pt x="1982" y="12"/>
                  </a:cubicBezTo>
                  <a:cubicBezTo>
                    <a:pt x="1966" y="16"/>
                    <a:pt x="1950" y="23"/>
                    <a:pt x="1934" y="30"/>
                  </a:cubicBezTo>
                  <a:lnTo>
                    <a:pt x="28" y="1143"/>
                  </a:lnTo>
                  <a:cubicBezTo>
                    <a:pt x="5" y="1158"/>
                    <a:pt x="1" y="1173"/>
                    <a:pt x="19" y="1183"/>
                  </a:cubicBezTo>
                  <a:lnTo>
                    <a:pt x="1467" y="2019"/>
                  </a:lnTo>
                  <a:cubicBezTo>
                    <a:pt x="1482" y="2028"/>
                    <a:pt x="1508" y="2032"/>
                    <a:pt x="1539" y="2032"/>
                  </a:cubicBezTo>
                  <a:cubicBezTo>
                    <a:pt x="1548" y="2032"/>
                    <a:pt x="1557" y="2032"/>
                    <a:pt x="1566" y="2031"/>
                  </a:cubicBezTo>
                  <a:cubicBezTo>
                    <a:pt x="1604" y="2028"/>
                    <a:pt x="1641" y="2018"/>
                    <a:pt x="1676" y="2002"/>
                  </a:cubicBezTo>
                  <a:lnTo>
                    <a:pt x="3581" y="889"/>
                  </a:lnTo>
                  <a:cubicBezTo>
                    <a:pt x="3606" y="875"/>
                    <a:pt x="3609" y="859"/>
                    <a:pt x="3591" y="849"/>
                  </a:cubicBezTo>
                  <a:lnTo>
                    <a:pt x="2143" y="13"/>
                  </a:lnTo>
                  <a:cubicBezTo>
                    <a:pt x="2129" y="6"/>
                    <a:pt x="2103" y="1"/>
                    <a:pt x="20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007;p86"/>
            <p:cNvSpPr/>
            <p:nvPr/>
          </p:nvSpPr>
          <p:spPr>
            <a:xfrm>
              <a:off x="4858625" y="2805700"/>
              <a:ext cx="269450" cy="154925"/>
            </a:xfrm>
            <a:custGeom>
              <a:avLst/>
              <a:gdLst/>
              <a:ahLst/>
              <a:cxnLst/>
              <a:rect l="l" t="t" r="r" b="b"/>
              <a:pathLst>
                <a:path w="10778" h="6197" extrusionOk="0">
                  <a:moveTo>
                    <a:pt x="10526" y="1"/>
                  </a:moveTo>
                  <a:cubicBezTo>
                    <a:pt x="10476" y="1"/>
                    <a:pt x="10420" y="14"/>
                    <a:pt x="10376" y="40"/>
                  </a:cubicBezTo>
                  <a:lnTo>
                    <a:pt x="92" y="5978"/>
                  </a:lnTo>
                  <a:cubicBezTo>
                    <a:pt x="16" y="6021"/>
                    <a:pt x="1" y="6083"/>
                    <a:pt x="57" y="6117"/>
                  </a:cubicBezTo>
                  <a:lnTo>
                    <a:pt x="162" y="6177"/>
                  </a:lnTo>
                  <a:cubicBezTo>
                    <a:pt x="186" y="6190"/>
                    <a:pt x="218" y="6197"/>
                    <a:pt x="252" y="6197"/>
                  </a:cubicBezTo>
                  <a:cubicBezTo>
                    <a:pt x="302" y="6197"/>
                    <a:pt x="358" y="6183"/>
                    <a:pt x="403" y="6157"/>
                  </a:cubicBezTo>
                  <a:lnTo>
                    <a:pt x="10686" y="219"/>
                  </a:lnTo>
                  <a:cubicBezTo>
                    <a:pt x="10762" y="175"/>
                    <a:pt x="10777" y="113"/>
                    <a:pt x="10720" y="81"/>
                  </a:cubicBezTo>
                  <a:lnTo>
                    <a:pt x="10616" y="21"/>
                  </a:lnTo>
                  <a:cubicBezTo>
                    <a:pt x="10593" y="7"/>
                    <a:pt x="10561" y="1"/>
                    <a:pt x="10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008;p86"/>
            <p:cNvSpPr/>
            <p:nvPr/>
          </p:nvSpPr>
          <p:spPr>
            <a:xfrm>
              <a:off x="4842825" y="2796575"/>
              <a:ext cx="269450" cy="154925"/>
            </a:xfrm>
            <a:custGeom>
              <a:avLst/>
              <a:gdLst/>
              <a:ahLst/>
              <a:cxnLst/>
              <a:rect l="l" t="t" r="r" b="b"/>
              <a:pathLst>
                <a:path w="10778" h="6197" extrusionOk="0">
                  <a:moveTo>
                    <a:pt x="10527" y="1"/>
                  </a:moveTo>
                  <a:cubicBezTo>
                    <a:pt x="10477" y="1"/>
                    <a:pt x="10421" y="15"/>
                    <a:pt x="10375" y="41"/>
                  </a:cubicBezTo>
                  <a:lnTo>
                    <a:pt x="92" y="5978"/>
                  </a:lnTo>
                  <a:cubicBezTo>
                    <a:pt x="16" y="6022"/>
                    <a:pt x="1" y="6084"/>
                    <a:pt x="58" y="6116"/>
                  </a:cubicBezTo>
                  <a:lnTo>
                    <a:pt x="163" y="6177"/>
                  </a:lnTo>
                  <a:cubicBezTo>
                    <a:pt x="186" y="6191"/>
                    <a:pt x="217" y="6197"/>
                    <a:pt x="251" y="6197"/>
                  </a:cubicBezTo>
                  <a:cubicBezTo>
                    <a:pt x="301" y="6197"/>
                    <a:pt x="357" y="6183"/>
                    <a:pt x="402" y="6158"/>
                  </a:cubicBezTo>
                  <a:lnTo>
                    <a:pt x="10686" y="220"/>
                  </a:lnTo>
                  <a:cubicBezTo>
                    <a:pt x="10762" y="176"/>
                    <a:pt x="10778" y="114"/>
                    <a:pt x="10721" y="81"/>
                  </a:cubicBezTo>
                  <a:lnTo>
                    <a:pt x="10616" y="20"/>
                  </a:lnTo>
                  <a:cubicBezTo>
                    <a:pt x="10593" y="7"/>
                    <a:pt x="10561" y="1"/>
                    <a:pt x="10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009;p86"/>
            <p:cNvSpPr/>
            <p:nvPr/>
          </p:nvSpPr>
          <p:spPr>
            <a:xfrm>
              <a:off x="4827100" y="2787500"/>
              <a:ext cx="269450" cy="154925"/>
            </a:xfrm>
            <a:custGeom>
              <a:avLst/>
              <a:gdLst/>
              <a:ahLst/>
              <a:cxnLst/>
              <a:rect l="l" t="t" r="r" b="b"/>
              <a:pathLst>
                <a:path w="10778" h="6197" extrusionOk="0">
                  <a:moveTo>
                    <a:pt x="10526" y="1"/>
                  </a:moveTo>
                  <a:cubicBezTo>
                    <a:pt x="10477" y="1"/>
                    <a:pt x="10421" y="14"/>
                    <a:pt x="10376" y="40"/>
                  </a:cubicBezTo>
                  <a:lnTo>
                    <a:pt x="92" y="5978"/>
                  </a:lnTo>
                  <a:cubicBezTo>
                    <a:pt x="16" y="6021"/>
                    <a:pt x="0" y="6083"/>
                    <a:pt x="57" y="6116"/>
                  </a:cubicBezTo>
                  <a:lnTo>
                    <a:pt x="162" y="6177"/>
                  </a:lnTo>
                  <a:cubicBezTo>
                    <a:pt x="186" y="6190"/>
                    <a:pt x="218" y="6197"/>
                    <a:pt x="252" y="6197"/>
                  </a:cubicBezTo>
                  <a:cubicBezTo>
                    <a:pt x="302" y="6197"/>
                    <a:pt x="358" y="6183"/>
                    <a:pt x="403" y="6157"/>
                  </a:cubicBezTo>
                  <a:lnTo>
                    <a:pt x="10687" y="219"/>
                  </a:lnTo>
                  <a:cubicBezTo>
                    <a:pt x="10762" y="176"/>
                    <a:pt x="10777" y="114"/>
                    <a:pt x="10721" y="81"/>
                  </a:cubicBezTo>
                  <a:lnTo>
                    <a:pt x="10616" y="21"/>
                  </a:lnTo>
                  <a:cubicBezTo>
                    <a:pt x="10593" y="7"/>
                    <a:pt x="10561" y="1"/>
                    <a:pt x="10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010;p86"/>
            <p:cNvSpPr/>
            <p:nvPr/>
          </p:nvSpPr>
          <p:spPr>
            <a:xfrm>
              <a:off x="4689625" y="2915250"/>
              <a:ext cx="83850" cy="48725"/>
            </a:xfrm>
            <a:custGeom>
              <a:avLst/>
              <a:gdLst/>
              <a:ahLst/>
              <a:cxnLst/>
              <a:rect l="l" t="t" r="r" b="b"/>
              <a:pathLst>
                <a:path w="3354" h="1949" extrusionOk="0">
                  <a:moveTo>
                    <a:pt x="1906" y="1"/>
                  </a:moveTo>
                  <a:lnTo>
                    <a:pt x="0" y="1113"/>
                  </a:lnTo>
                  <a:lnTo>
                    <a:pt x="1447" y="1948"/>
                  </a:lnTo>
                  <a:lnTo>
                    <a:pt x="3353" y="836"/>
                  </a:lnTo>
                  <a:lnTo>
                    <a:pt x="1906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011;p86"/>
            <p:cNvSpPr/>
            <p:nvPr/>
          </p:nvSpPr>
          <p:spPr>
            <a:xfrm>
              <a:off x="4686450" y="2914200"/>
              <a:ext cx="90225" cy="50800"/>
            </a:xfrm>
            <a:custGeom>
              <a:avLst/>
              <a:gdLst/>
              <a:ahLst/>
              <a:cxnLst/>
              <a:rect l="l" t="t" r="r" b="b"/>
              <a:pathLst>
                <a:path w="3609" h="2032" extrusionOk="0">
                  <a:moveTo>
                    <a:pt x="2013" y="122"/>
                  </a:moveTo>
                  <a:lnTo>
                    <a:pt x="3342" y="889"/>
                  </a:lnTo>
                  <a:lnTo>
                    <a:pt x="1593" y="1910"/>
                  </a:lnTo>
                  <a:lnTo>
                    <a:pt x="265" y="1143"/>
                  </a:lnTo>
                  <a:lnTo>
                    <a:pt x="2013" y="122"/>
                  </a:lnTo>
                  <a:close/>
                  <a:moveTo>
                    <a:pt x="2069" y="1"/>
                  </a:moveTo>
                  <a:cubicBezTo>
                    <a:pt x="2061" y="1"/>
                    <a:pt x="2052" y="1"/>
                    <a:pt x="2042" y="2"/>
                  </a:cubicBezTo>
                  <a:cubicBezTo>
                    <a:pt x="2022" y="4"/>
                    <a:pt x="2002" y="7"/>
                    <a:pt x="1981" y="13"/>
                  </a:cubicBezTo>
                  <a:cubicBezTo>
                    <a:pt x="1965" y="17"/>
                    <a:pt x="1949" y="22"/>
                    <a:pt x="1934" y="31"/>
                  </a:cubicBezTo>
                  <a:lnTo>
                    <a:pt x="28" y="1143"/>
                  </a:lnTo>
                  <a:cubicBezTo>
                    <a:pt x="4" y="1158"/>
                    <a:pt x="0" y="1173"/>
                    <a:pt x="19" y="1184"/>
                  </a:cubicBezTo>
                  <a:lnTo>
                    <a:pt x="1465" y="2019"/>
                  </a:lnTo>
                  <a:cubicBezTo>
                    <a:pt x="1480" y="2028"/>
                    <a:pt x="1505" y="2032"/>
                    <a:pt x="1535" y="2032"/>
                  </a:cubicBezTo>
                  <a:cubicBezTo>
                    <a:pt x="1544" y="2032"/>
                    <a:pt x="1555" y="2032"/>
                    <a:pt x="1565" y="2031"/>
                  </a:cubicBezTo>
                  <a:cubicBezTo>
                    <a:pt x="1603" y="2029"/>
                    <a:pt x="1640" y="2019"/>
                    <a:pt x="1673" y="2002"/>
                  </a:cubicBezTo>
                  <a:lnTo>
                    <a:pt x="3580" y="890"/>
                  </a:lnTo>
                  <a:cubicBezTo>
                    <a:pt x="3604" y="875"/>
                    <a:pt x="3608" y="860"/>
                    <a:pt x="3590" y="849"/>
                  </a:cubicBezTo>
                  <a:lnTo>
                    <a:pt x="2142" y="14"/>
                  </a:lnTo>
                  <a:cubicBezTo>
                    <a:pt x="2127" y="5"/>
                    <a:pt x="2101" y="1"/>
                    <a:pt x="2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012;p86"/>
            <p:cNvSpPr/>
            <p:nvPr/>
          </p:nvSpPr>
          <p:spPr>
            <a:xfrm>
              <a:off x="4792300" y="2767400"/>
              <a:ext cx="269450" cy="154925"/>
            </a:xfrm>
            <a:custGeom>
              <a:avLst/>
              <a:gdLst/>
              <a:ahLst/>
              <a:cxnLst/>
              <a:rect l="l" t="t" r="r" b="b"/>
              <a:pathLst>
                <a:path w="10778" h="6197" extrusionOk="0">
                  <a:moveTo>
                    <a:pt x="10526" y="1"/>
                  </a:moveTo>
                  <a:cubicBezTo>
                    <a:pt x="10476" y="1"/>
                    <a:pt x="10420" y="14"/>
                    <a:pt x="10375" y="40"/>
                  </a:cubicBezTo>
                  <a:lnTo>
                    <a:pt x="92" y="5978"/>
                  </a:lnTo>
                  <a:cubicBezTo>
                    <a:pt x="15" y="6021"/>
                    <a:pt x="0" y="6083"/>
                    <a:pt x="57" y="6116"/>
                  </a:cubicBezTo>
                  <a:lnTo>
                    <a:pt x="162" y="6176"/>
                  </a:lnTo>
                  <a:cubicBezTo>
                    <a:pt x="186" y="6190"/>
                    <a:pt x="217" y="6196"/>
                    <a:pt x="252" y="6196"/>
                  </a:cubicBezTo>
                  <a:cubicBezTo>
                    <a:pt x="302" y="6196"/>
                    <a:pt x="358" y="6183"/>
                    <a:pt x="403" y="6157"/>
                  </a:cubicBezTo>
                  <a:lnTo>
                    <a:pt x="10686" y="219"/>
                  </a:lnTo>
                  <a:cubicBezTo>
                    <a:pt x="10762" y="176"/>
                    <a:pt x="10777" y="114"/>
                    <a:pt x="10720" y="81"/>
                  </a:cubicBezTo>
                  <a:lnTo>
                    <a:pt x="10615" y="21"/>
                  </a:lnTo>
                  <a:cubicBezTo>
                    <a:pt x="10592" y="7"/>
                    <a:pt x="10561" y="1"/>
                    <a:pt x="10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013;p86"/>
            <p:cNvSpPr/>
            <p:nvPr/>
          </p:nvSpPr>
          <p:spPr>
            <a:xfrm>
              <a:off x="4776475" y="2758275"/>
              <a:ext cx="269450" cy="154925"/>
            </a:xfrm>
            <a:custGeom>
              <a:avLst/>
              <a:gdLst/>
              <a:ahLst/>
              <a:cxnLst/>
              <a:rect l="l" t="t" r="r" b="b"/>
              <a:pathLst>
                <a:path w="10778" h="6197" extrusionOk="0">
                  <a:moveTo>
                    <a:pt x="10527" y="1"/>
                  </a:moveTo>
                  <a:cubicBezTo>
                    <a:pt x="10477" y="1"/>
                    <a:pt x="10421" y="14"/>
                    <a:pt x="10376" y="40"/>
                  </a:cubicBezTo>
                  <a:lnTo>
                    <a:pt x="92" y="5978"/>
                  </a:lnTo>
                  <a:cubicBezTo>
                    <a:pt x="17" y="6022"/>
                    <a:pt x="1" y="6083"/>
                    <a:pt x="57" y="6117"/>
                  </a:cubicBezTo>
                  <a:lnTo>
                    <a:pt x="163" y="6177"/>
                  </a:lnTo>
                  <a:cubicBezTo>
                    <a:pt x="186" y="6190"/>
                    <a:pt x="218" y="6197"/>
                    <a:pt x="252" y="6197"/>
                  </a:cubicBezTo>
                  <a:cubicBezTo>
                    <a:pt x="302" y="6197"/>
                    <a:pt x="358" y="6183"/>
                    <a:pt x="403" y="6157"/>
                  </a:cubicBezTo>
                  <a:lnTo>
                    <a:pt x="10686" y="219"/>
                  </a:lnTo>
                  <a:cubicBezTo>
                    <a:pt x="10762" y="176"/>
                    <a:pt x="10777" y="114"/>
                    <a:pt x="10721" y="81"/>
                  </a:cubicBezTo>
                  <a:lnTo>
                    <a:pt x="10617" y="21"/>
                  </a:lnTo>
                  <a:cubicBezTo>
                    <a:pt x="10593" y="7"/>
                    <a:pt x="10561" y="1"/>
                    <a:pt x="10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014;p86"/>
            <p:cNvSpPr/>
            <p:nvPr/>
          </p:nvSpPr>
          <p:spPr>
            <a:xfrm>
              <a:off x="4760775" y="2749200"/>
              <a:ext cx="269425" cy="154950"/>
            </a:xfrm>
            <a:custGeom>
              <a:avLst/>
              <a:gdLst/>
              <a:ahLst/>
              <a:cxnLst/>
              <a:rect l="l" t="t" r="r" b="b"/>
              <a:pathLst>
                <a:path w="10777" h="6198" extrusionOk="0">
                  <a:moveTo>
                    <a:pt x="10527" y="1"/>
                  </a:moveTo>
                  <a:cubicBezTo>
                    <a:pt x="10477" y="1"/>
                    <a:pt x="10420" y="15"/>
                    <a:pt x="10376" y="41"/>
                  </a:cubicBezTo>
                  <a:lnTo>
                    <a:pt x="91" y="5978"/>
                  </a:lnTo>
                  <a:cubicBezTo>
                    <a:pt x="15" y="6022"/>
                    <a:pt x="0" y="6084"/>
                    <a:pt x="57" y="6116"/>
                  </a:cubicBezTo>
                  <a:lnTo>
                    <a:pt x="162" y="6177"/>
                  </a:lnTo>
                  <a:cubicBezTo>
                    <a:pt x="185" y="6191"/>
                    <a:pt x="217" y="6197"/>
                    <a:pt x="251" y="6197"/>
                  </a:cubicBezTo>
                  <a:cubicBezTo>
                    <a:pt x="301" y="6197"/>
                    <a:pt x="357" y="6183"/>
                    <a:pt x="402" y="6158"/>
                  </a:cubicBezTo>
                  <a:lnTo>
                    <a:pt x="10686" y="220"/>
                  </a:lnTo>
                  <a:cubicBezTo>
                    <a:pt x="10762" y="176"/>
                    <a:pt x="10777" y="114"/>
                    <a:pt x="10720" y="81"/>
                  </a:cubicBezTo>
                  <a:lnTo>
                    <a:pt x="10616" y="20"/>
                  </a:lnTo>
                  <a:cubicBezTo>
                    <a:pt x="10593" y="7"/>
                    <a:pt x="10562" y="1"/>
                    <a:pt x="10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015;p86"/>
            <p:cNvSpPr/>
            <p:nvPr/>
          </p:nvSpPr>
          <p:spPr>
            <a:xfrm>
              <a:off x="4577150" y="2756025"/>
              <a:ext cx="80150" cy="82725"/>
            </a:xfrm>
            <a:custGeom>
              <a:avLst/>
              <a:gdLst/>
              <a:ahLst/>
              <a:cxnLst/>
              <a:rect l="l" t="t" r="r" b="b"/>
              <a:pathLst>
                <a:path w="3206" h="3309" extrusionOk="0">
                  <a:moveTo>
                    <a:pt x="1806" y="0"/>
                  </a:moveTo>
                  <a:lnTo>
                    <a:pt x="0" y="1607"/>
                  </a:lnTo>
                  <a:lnTo>
                    <a:pt x="3026" y="3295"/>
                  </a:lnTo>
                  <a:cubicBezTo>
                    <a:pt x="3042" y="3304"/>
                    <a:pt x="3060" y="3308"/>
                    <a:pt x="3076" y="3308"/>
                  </a:cubicBezTo>
                  <a:cubicBezTo>
                    <a:pt x="3146" y="3308"/>
                    <a:pt x="3205" y="3235"/>
                    <a:pt x="3172" y="3162"/>
                  </a:cubicBezTo>
                  <a:lnTo>
                    <a:pt x="1806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016;p86"/>
            <p:cNvSpPr/>
            <p:nvPr/>
          </p:nvSpPr>
          <p:spPr>
            <a:xfrm>
              <a:off x="4636600" y="2819650"/>
              <a:ext cx="20700" cy="19125"/>
            </a:xfrm>
            <a:custGeom>
              <a:avLst/>
              <a:gdLst/>
              <a:ahLst/>
              <a:cxnLst/>
              <a:rect l="l" t="t" r="r" b="b"/>
              <a:pathLst>
                <a:path w="828" h="765" extrusionOk="0">
                  <a:moveTo>
                    <a:pt x="528" y="0"/>
                  </a:moveTo>
                  <a:cubicBezTo>
                    <a:pt x="456" y="206"/>
                    <a:pt x="274" y="353"/>
                    <a:pt x="59" y="382"/>
                  </a:cubicBezTo>
                  <a:lnTo>
                    <a:pt x="1" y="390"/>
                  </a:lnTo>
                  <a:lnTo>
                    <a:pt x="648" y="751"/>
                  </a:lnTo>
                  <a:cubicBezTo>
                    <a:pt x="664" y="760"/>
                    <a:pt x="682" y="764"/>
                    <a:pt x="699" y="764"/>
                  </a:cubicBezTo>
                  <a:cubicBezTo>
                    <a:pt x="769" y="764"/>
                    <a:pt x="828" y="691"/>
                    <a:pt x="796" y="617"/>
                  </a:cubicBezTo>
                  <a:lnTo>
                    <a:pt x="5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017;p86"/>
            <p:cNvSpPr/>
            <p:nvPr/>
          </p:nvSpPr>
          <p:spPr>
            <a:xfrm>
              <a:off x="4333525" y="2486250"/>
              <a:ext cx="290200" cy="310175"/>
            </a:xfrm>
            <a:custGeom>
              <a:avLst/>
              <a:gdLst/>
              <a:ahLst/>
              <a:cxnLst/>
              <a:rect l="l" t="t" r="r" b="b"/>
              <a:pathLst>
                <a:path w="11608" h="12407" extrusionOk="0">
                  <a:moveTo>
                    <a:pt x="0" y="1623"/>
                  </a:moveTo>
                  <a:cubicBezTo>
                    <a:pt x="3" y="1626"/>
                    <a:pt x="5" y="1629"/>
                    <a:pt x="8" y="1632"/>
                  </a:cubicBezTo>
                  <a:lnTo>
                    <a:pt x="8" y="1632"/>
                  </a:lnTo>
                  <a:lnTo>
                    <a:pt x="0" y="1623"/>
                  </a:lnTo>
                  <a:close/>
                  <a:moveTo>
                    <a:pt x="1789" y="1"/>
                  </a:moveTo>
                  <a:lnTo>
                    <a:pt x="1789" y="1"/>
                  </a:lnTo>
                  <a:cubicBezTo>
                    <a:pt x="2058" y="334"/>
                    <a:pt x="645" y="1677"/>
                    <a:pt x="134" y="1677"/>
                  </a:cubicBezTo>
                  <a:cubicBezTo>
                    <a:pt x="82" y="1677"/>
                    <a:pt x="39" y="1663"/>
                    <a:pt x="8" y="1632"/>
                  </a:cubicBezTo>
                  <a:lnTo>
                    <a:pt x="8" y="1632"/>
                  </a:lnTo>
                  <a:lnTo>
                    <a:pt x="215" y="1859"/>
                  </a:lnTo>
                  <a:lnTo>
                    <a:pt x="472" y="2146"/>
                  </a:lnTo>
                  <a:lnTo>
                    <a:pt x="9745" y="12399"/>
                  </a:lnTo>
                  <a:cubicBezTo>
                    <a:pt x="9791" y="12404"/>
                    <a:pt x="9838" y="12407"/>
                    <a:pt x="9884" y="12407"/>
                  </a:cubicBezTo>
                  <a:cubicBezTo>
                    <a:pt x="10221" y="12407"/>
                    <a:pt x="10548" y="12270"/>
                    <a:pt x="10821" y="12068"/>
                  </a:cubicBezTo>
                  <a:cubicBezTo>
                    <a:pt x="11294" y="11719"/>
                    <a:pt x="11608" y="11174"/>
                    <a:pt x="11550" y="10792"/>
                  </a:cubicBezTo>
                  <a:lnTo>
                    <a:pt x="2282" y="547"/>
                  </a:lnTo>
                  <a:lnTo>
                    <a:pt x="178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018;p86"/>
            <p:cNvSpPr/>
            <p:nvPr/>
          </p:nvSpPr>
          <p:spPr>
            <a:xfrm>
              <a:off x="4353800" y="2508650"/>
              <a:ext cx="61000" cy="55325"/>
            </a:xfrm>
            <a:custGeom>
              <a:avLst/>
              <a:gdLst/>
              <a:ahLst/>
              <a:cxnLst/>
              <a:rect l="l" t="t" r="r" b="b"/>
              <a:pathLst>
                <a:path w="2440" h="2213" extrusionOk="0">
                  <a:moveTo>
                    <a:pt x="1" y="1630"/>
                  </a:moveTo>
                  <a:lnTo>
                    <a:pt x="1" y="1630"/>
                  </a:lnTo>
                  <a:cubicBezTo>
                    <a:pt x="3" y="1633"/>
                    <a:pt x="5" y="1636"/>
                    <a:pt x="8" y="1638"/>
                  </a:cubicBezTo>
                  <a:lnTo>
                    <a:pt x="8" y="1638"/>
                  </a:lnTo>
                  <a:lnTo>
                    <a:pt x="1" y="1630"/>
                  </a:lnTo>
                  <a:close/>
                  <a:moveTo>
                    <a:pt x="1783" y="0"/>
                  </a:moveTo>
                  <a:cubicBezTo>
                    <a:pt x="1960" y="209"/>
                    <a:pt x="1496" y="879"/>
                    <a:pt x="954" y="1285"/>
                  </a:cubicBezTo>
                  <a:cubicBezTo>
                    <a:pt x="648" y="1516"/>
                    <a:pt x="335" y="1684"/>
                    <a:pt x="143" y="1684"/>
                  </a:cubicBezTo>
                  <a:cubicBezTo>
                    <a:pt x="92" y="1684"/>
                    <a:pt x="49" y="1672"/>
                    <a:pt x="17" y="1645"/>
                  </a:cubicBezTo>
                  <a:lnTo>
                    <a:pt x="16" y="1643"/>
                  </a:lnTo>
                  <a:cubicBezTo>
                    <a:pt x="13" y="1642"/>
                    <a:pt x="11" y="1640"/>
                    <a:pt x="8" y="1638"/>
                  </a:cubicBezTo>
                  <a:lnTo>
                    <a:pt x="8" y="1638"/>
                  </a:lnTo>
                  <a:lnTo>
                    <a:pt x="479" y="2157"/>
                  </a:lnTo>
                  <a:cubicBezTo>
                    <a:pt x="512" y="2195"/>
                    <a:pt x="561" y="2212"/>
                    <a:pt x="622" y="2212"/>
                  </a:cubicBezTo>
                  <a:cubicBezTo>
                    <a:pt x="814" y="2212"/>
                    <a:pt x="1127" y="2042"/>
                    <a:pt x="1435" y="1810"/>
                  </a:cubicBezTo>
                  <a:cubicBezTo>
                    <a:pt x="1976" y="1404"/>
                    <a:pt x="2440" y="735"/>
                    <a:pt x="2264" y="526"/>
                  </a:cubicBezTo>
                  <a:lnTo>
                    <a:pt x="1911" y="137"/>
                  </a:lnTo>
                  <a:lnTo>
                    <a:pt x="1783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019;p86"/>
            <p:cNvSpPr/>
            <p:nvPr/>
          </p:nvSpPr>
          <p:spPr>
            <a:xfrm>
              <a:off x="4344875" y="2498675"/>
              <a:ext cx="63500" cy="55325"/>
            </a:xfrm>
            <a:custGeom>
              <a:avLst/>
              <a:gdLst/>
              <a:ahLst/>
              <a:cxnLst/>
              <a:rect l="l" t="t" r="r" b="b"/>
              <a:pathLst>
                <a:path w="2540" h="2213" extrusionOk="0">
                  <a:moveTo>
                    <a:pt x="1" y="1630"/>
                  </a:moveTo>
                  <a:cubicBezTo>
                    <a:pt x="3" y="1633"/>
                    <a:pt x="5" y="1635"/>
                    <a:pt x="7" y="1637"/>
                  </a:cubicBezTo>
                  <a:lnTo>
                    <a:pt x="7" y="1637"/>
                  </a:lnTo>
                  <a:lnTo>
                    <a:pt x="1" y="1630"/>
                  </a:lnTo>
                  <a:close/>
                  <a:moveTo>
                    <a:pt x="1784" y="0"/>
                  </a:moveTo>
                  <a:cubicBezTo>
                    <a:pt x="2063" y="329"/>
                    <a:pt x="646" y="1683"/>
                    <a:pt x="134" y="1683"/>
                  </a:cubicBezTo>
                  <a:cubicBezTo>
                    <a:pt x="81" y="1683"/>
                    <a:pt x="37" y="1669"/>
                    <a:pt x="7" y="1637"/>
                  </a:cubicBezTo>
                  <a:lnTo>
                    <a:pt x="7" y="1637"/>
                  </a:lnTo>
                  <a:lnTo>
                    <a:pt x="478" y="2159"/>
                  </a:lnTo>
                  <a:cubicBezTo>
                    <a:pt x="509" y="2196"/>
                    <a:pt x="555" y="2212"/>
                    <a:pt x="612" y="2212"/>
                  </a:cubicBezTo>
                  <a:cubicBezTo>
                    <a:pt x="1124" y="2212"/>
                    <a:pt x="2539" y="859"/>
                    <a:pt x="2262" y="529"/>
                  </a:cubicBezTo>
                  <a:lnTo>
                    <a:pt x="178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020;p86"/>
            <p:cNvSpPr/>
            <p:nvPr/>
          </p:nvSpPr>
          <p:spPr>
            <a:xfrm>
              <a:off x="4333525" y="2486250"/>
              <a:ext cx="62100" cy="55000"/>
            </a:xfrm>
            <a:custGeom>
              <a:avLst/>
              <a:gdLst/>
              <a:ahLst/>
              <a:cxnLst/>
              <a:rect l="l" t="t" r="r" b="b"/>
              <a:pathLst>
                <a:path w="2484" h="2200" extrusionOk="0">
                  <a:moveTo>
                    <a:pt x="0" y="1623"/>
                  </a:moveTo>
                  <a:cubicBezTo>
                    <a:pt x="3" y="1626"/>
                    <a:pt x="5" y="1629"/>
                    <a:pt x="8" y="1632"/>
                  </a:cubicBezTo>
                  <a:lnTo>
                    <a:pt x="8" y="1632"/>
                  </a:lnTo>
                  <a:lnTo>
                    <a:pt x="0" y="1623"/>
                  </a:lnTo>
                  <a:close/>
                  <a:moveTo>
                    <a:pt x="1788" y="1"/>
                  </a:moveTo>
                  <a:cubicBezTo>
                    <a:pt x="2058" y="334"/>
                    <a:pt x="645" y="1677"/>
                    <a:pt x="134" y="1677"/>
                  </a:cubicBezTo>
                  <a:cubicBezTo>
                    <a:pt x="81" y="1677"/>
                    <a:pt x="38" y="1663"/>
                    <a:pt x="8" y="1632"/>
                  </a:cubicBezTo>
                  <a:lnTo>
                    <a:pt x="8" y="1632"/>
                  </a:lnTo>
                  <a:lnTo>
                    <a:pt x="472" y="2146"/>
                  </a:lnTo>
                  <a:cubicBezTo>
                    <a:pt x="503" y="2183"/>
                    <a:pt x="549" y="2200"/>
                    <a:pt x="607" y="2200"/>
                  </a:cubicBezTo>
                  <a:cubicBezTo>
                    <a:pt x="1109" y="2200"/>
                    <a:pt x="2483" y="908"/>
                    <a:pt x="2281" y="547"/>
                  </a:cubicBezTo>
                  <a:cubicBezTo>
                    <a:pt x="2278" y="538"/>
                    <a:pt x="2273" y="531"/>
                    <a:pt x="2266" y="524"/>
                  </a:cubicBezTo>
                  <a:lnTo>
                    <a:pt x="1788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021;p86"/>
            <p:cNvSpPr/>
            <p:nvPr/>
          </p:nvSpPr>
          <p:spPr>
            <a:xfrm>
              <a:off x="4333550" y="2509750"/>
              <a:ext cx="322925" cy="329000"/>
            </a:xfrm>
            <a:custGeom>
              <a:avLst/>
              <a:gdLst/>
              <a:ahLst/>
              <a:cxnLst/>
              <a:rect l="l" t="t" r="r" b="b"/>
              <a:pathLst>
                <a:path w="12917" h="13160" extrusionOk="0">
                  <a:moveTo>
                    <a:pt x="0" y="683"/>
                  </a:moveTo>
                  <a:cubicBezTo>
                    <a:pt x="3" y="686"/>
                    <a:pt x="6" y="689"/>
                    <a:pt x="8" y="692"/>
                  </a:cubicBezTo>
                  <a:lnTo>
                    <a:pt x="8" y="692"/>
                  </a:lnTo>
                  <a:lnTo>
                    <a:pt x="0" y="683"/>
                  </a:lnTo>
                  <a:close/>
                  <a:moveTo>
                    <a:pt x="1277" y="0"/>
                  </a:moveTo>
                  <a:cubicBezTo>
                    <a:pt x="891" y="387"/>
                    <a:pt x="395" y="737"/>
                    <a:pt x="134" y="737"/>
                  </a:cubicBezTo>
                  <a:cubicBezTo>
                    <a:pt x="82" y="737"/>
                    <a:pt x="39" y="723"/>
                    <a:pt x="8" y="692"/>
                  </a:cubicBezTo>
                  <a:lnTo>
                    <a:pt x="8" y="692"/>
                  </a:lnTo>
                  <a:lnTo>
                    <a:pt x="215" y="919"/>
                  </a:lnTo>
                  <a:lnTo>
                    <a:pt x="472" y="1206"/>
                  </a:lnTo>
                  <a:lnTo>
                    <a:pt x="9745" y="11459"/>
                  </a:lnTo>
                  <a:lnTo>
                    <a:pt x="12770" y="13147"/>
                  </a:lnTo>
                  <a:cubicBezTo>
                    <a:pt x="12785" y="13156"/>
                    <a:pt x="12802" y="13160"/>
                    <a:pt x="12819" y="13160"/>
                  </a:cubicBezTo>
                  <a:cubicBezTo>
                    <a:pt x="12842" y="13160"/>
                    <a:pt x="12865" y="13152"/>
                    <a:pt x="12884" y="13137"/>
                  </a:cubicBezTo>
                  <a:lnTo>
                    <a:pt x="12916" y="13013"/>
                  </a:lnTo>
                  <a:lnTo>
                    <a:pt x="11084" y="10902"/>
                  </a:lnTo>
                  <a:lnTo>
                    <a:pt x="1276" y="61"/>
                  </a:lnTo>
                  <a:cubicBezTo>
                    <a:pt x="1308" y="30"/>
                    <a:pt x="1306" y="11"/>
                    <a:pt x="1277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022;p86"/>
            <p:cNvSpPr/>
            <p:nvPr/>
          </p:nvSpPr>
          <p:spPr>
            <a:xfrm>
              <a:off x="4279700" y="2427200"/>
              <a:ext cx="102850" cy="101050"/>
            </a:xfrm>
            <a:custGeom>
              <a:avLst/>
              <a:gdLst/>
              <a:ahLst/>
              <a:cxnLst/>
              <a:rect l="l" t="t" r="r" b="b"/>
              <a:pathLst>
                <a:path w="4114" h="4042" extrusionOk="0">
                  <a:moveTo>
                    <a:pt x="1601" y="1"/>
                  </a:moveTo>
                  <a:cubicBezTo>
                    <a:pt x="1130" y="1"/>
                    <a:pt x="458" y="545"/>
                    <a:pt x="171" y="1068"/>
                  </a:cubicBezTo>
                  <a:cubicBezTo>
                    <a:pt x="32" y="1318"/>
                    <a:pt x="1" y="1570"/>
                    <a:pt x="154" y="1770"/>
                  </a:cubicBezTo>
                  <a:lnTo>
                    <a:pt x="2154" y="3985"/>
                  </a:lnTo>
                  <a:cubicBezTo>
                    <a:pt x="2186" y="4024"/>
                    <a:pt x="2235" y="4042"/>
                    <a:pt x="2297" y="4042"/>
                  </a:cubicBezTo>
                  <a:cubicBezTo>
                    <a:pt x="2486" y="4042"/>
                    <a:pt x="2795" y="3876"/>
                    <a:pt x="3101" y="3647"/>
                  </a:cubicBezTo>
                  <a:cubicBezTo>
                    <a:pt x="3644" y="3243"/>
                    <a:pt x="4114" y="2575"/>
                    <a:pt x="3942" y="2364"/>
                  </a:cubicBezTo>
                  <a:cubicBezTo>
                    <a:pt x="3942" y="2362"/>
                    <a:pt x="3942" y="2362"/>
                    <a:pt x="3940" y="2361"/>
                  </a:cubicBezTo>
                  <a:lnTo>
                    <a:pt x="1933" y="139"/>
                  </a:lnTo>
                  <a:cubicBezTo>
                    <a:pt x="1846" y="43"/>
                    <a:pt x="1731" y="1"/>
                    <a:pt x="16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023;p86"/>
            <p:cNvSpPr/>
            <p:nvPr/>
          </p:nvSpPr>
          <p:spPr>
            <a:xfrm>
              <a:off x="4279750" y="2427200"/>
              <a:ext cx="50125" cy="47100"/>
            </a:xfrm>
            <a:custGeom>
              <a:avLst/>
              <a:gdLst/>
              <a:ahLst/>
              <a:cxnLst/>
              <a:rect l="l" t="t" r="r" b="b"/>
              <a:pathLst>
                <a:path w="2005" h="1884" extrusionOk="0">
                  <a:moveTo>
                    <a:pt x="1598" y="0"/>
                  </a:moveTo>
                  <a:cubicBezTo>
                    <a:pt x="1128" y="0"/>
                    <a:pt x="456" y="545"/>
                    <a:pt x="168" y="1068"/>
                  </a:cubicBezTo>
                  <a:cubicBezTo>
                    <a:pt x="32" y="1313"/>
                    <a:pt x="1" y="1559"/>
                    <a:pt x="144" y="1758"/>
                  </a:cubicBezTo>
                  <a:cubicBezTo>
                    <a:pt x="220" y="1840"/>
                    <a:pt x="336" y="1884"/>
                    <a:pt x="477" y="1884"/>
                  </a:cubicBezTo>
                  <a:cubicBezTo>
                    <a:pt x="619" y="1884"/>
                    <a:pt x="787" y="1840"/>
                    <a:pt x="969" y="1749"/>
                  </a:cubicBezTo>
                  <a:cubicBezTo>
                    <a:pt x="1509" y="1480"/>
                    <a:pt x="1968" y="896"/>
                    <a:pt x="1995" y="444"/>
                  </a:cubicBezTo>
                  <a:cubicBezTo>
                    <a:pt x="2004" y="279"/>
                    <a:pt x="1954" y="155"/>
                    <a:pt x="1861" y="76"/>
                  </a:cubicBezTo>
                  <a:cubicBezTo>
                    <a:pt x="1785" y="24"/>
                    <a:pt x="1696" y="0"/>
                    <a:pt x="15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024;p86"/>
            <p:cNvSpPr/>
            <p:nvPr/>
          </p:nvSpPr>
          <p:spPr>
            <a:xfrm>
              <a:off x="4467450" y="2584900"/>
              <a:ext cx="81825" cy="73475"/>
            </a:xfrm>
            <a:custGeom>
              <a:avLst/>
              <a:gdLst/>
              <a:ahLst/>
              <a:cxnLst/>
              <a:rect l="l" t="t" r="r" b="b"/>
              <a:pathLst>
                <a:path w="3273" h="2939" extrusionOk="0">
                  <a:moveTo>
                    <a:pt x="1" y="0"/>
                  </a:moveTo>
                  <a:lnTo>
                    <a:pt x="2658" y="2939"/>
                  </a:lnTo>
                  <a:cubicBezTo>
                    <a:pt x="2658" y="2939"/>
                    <a:pt x="3240" y="2598"/>
                    <a:pt x="3256" y="2258"/>
                  </a:cubicBezTo>
                  <a:cubicBezTo>
                    <a:pt x="3273" y="1918"/>
                    <a:pt x="2361" y="1587"/>
                    <a:pt x="1838" y="1005"/>
                  </a:cubicBezTo>
                  <a:cubicBezTo>
                    <a:pt x="1315" y="423"/>
                    <a:pt x="881" y="33"/>
                    <a:pt x="1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025;p86"/>
            <p:cNvSpPr/>
            <p:nvPr/>
          </p:nvSpPr>
          <p:spPr>
            <a:xfrm>
              <a:off x="3535675" y="1563100"/>
              <a:ext cx="1102425" cy="1251850"/>
            </a:xfrm>
            <a:custGeom>
              <a:avLst/>
              <a:gdLst/>
              <a:ahLst/>
              <a:cxnLst/>
              <a:rect l="l" t="t" r="r" b="b"/>
              <a:pathLst>
                <a:path w="44097" h="50074" extrusionOk="0">
                  <a:moveTo>
                    <a:pt x="11647" y="0"/>
                  </a:moveTo>
                  <a:cubicBezTo>
                    <a:pt x="9512" y="574"/>
                    <a:pt x="7156" y="608"/>
                    <a:pt x="5095" y="3020"/>
                  </a:cubicBezTo>
                  <a:cubicBezTo>
                    <a:pt x="3670" y="4687"/>
                    <a:pt x="2505" y="6994"/>
                    <a:pt x="1895" y="13653"/>
                  </a:cubicBezTo>
                  <a:cubicBezTo>
                    <a:pt x="1401" y="19045"/>
                    <a:pt x="0" y="28625"/>
                    <a:pt x="0" y="37290"/>
                  </a:cubicBezTo>
                  <a:cubicBezTo>
                    <a:pt x="0" y="42721"/>
                    <a:pt x="2311" y="42700"/>
                    <a:pt x="6984" y="44198"/>
                  </a:cubicBezTo>
                  <a:cubicBezTo>
                    <a:pt x="7649" y="44411"/>
                    <a:pt x="8325" y="44590"/>
                    <a:pt x="9002" y="44766"/>
                  </a:cubicBezTo>
                  <a:cubicBezTo>
                    <a:pt x="11635" y="45449"/>
                    <a:pt x="14292" y="46039"/>
                    <a:pt x="16951" y="46616"/>
                  </a:cubicBezTo>
                  <a:cubicBezTo>
                    <a:pt x="20101" y="47298"/>
                    <a:pt x="23262" y="47940"/>
                    <a:pt x="26430" y="48542"/>
                  </a:cubicBezTo>
                  <a:cubicBezTo>
                    <a:pt x="27823" y="48805"/>
                    <a:pt x="32242" y="49961"/>
                    <a:pt x="33763" y="50059"/>
                  </a:cubicBezTo>
                  <a:cubicBezTo>
                    <a:pt x="33926" y="50069"/>
                    <a:pt x="34087" y="50074"/>
                    <a:pt x="34245" y="50074"/>
                  </a:cubicBezTo>
                  <a:cubicBezTo>
                    <a:pt x="35557" y="50074"/>
                    <a:pt x="36675" y="49725"/>
                    <a:pt x="37516" y="49174"/>
                  </a:cubicBezTo>
                  <a:cubicBezTo>
                    <a:pt x="37792" y="48993"/>
                    <a:pt x="38054" y="48792"/>
                    <a:pt x="38326" y="48606"/>
                  </a:cubicBezTo>
                  <a:cubicBezTo>
                    <a:pt x="38558" y="48448"/>
                    <a:pt x="38733" y="48287"/>
                    <a:pt x="39018" y="48225"/>
                  </a:cubicBezTo>
                  <a:cubicBezTo>
                    <a:pt x="39224" y="48180"/>
                    <a:pt x="39436" y="48166"/>
                    <a:pt x="39640" y="48112"/>
                  </a:cubicBezTo>
                  <a:cubicBezTo>
                    <a:pt x="40133" y="47982"/>
                    <a:pt x="40555" y="47607"/>
                    <a:pt x="40741" y="47132"/>
                  </a:cubicBezTo>
                  <a:cubicBezTo>
                    <a:pt x="40779" y="47036"/>
                    <a:pt x="40809" y="46936"/>
                    <a:pt x="40859" y="46847"/>
                  </a:cubicBezTo>
                  <a:cubicBezTo>
                    <a:pt x="40911" y="46758"/>
                    <a:pt x="40990" y="46677"/>
                    <a:pt x="41091" y="46655"/>
                  </a:cubicBezTo>
                  <a:cubicBezTo>
                    <a:pt x="41113" y="46649"/>
                    <a:pt x="41135" y="46647"/>
                    <a:pt x="41158" y="46647"/>
                  </a:cubicBezTo>
                  <a:cubicBezTo>
                    <a:pt x="41241" y="46647"/>
                    <a:pt x="41325" y="46679"/>
                    <a:pt x="41404" y="46711"/>
                  </a:cubicBezTo>
                  <a:cubicBezTo>
                    <a:pt x="41776" y="46861"/>
                    <a:pt x="42144" y="47053"/>
                    <a:pt x="42541" y="47102"/>
                  </a:cubicBezTo>
                  <a:cubicBezTo>
                    <a:pt x="42666" y="47118"/>
                    <a:pt x="42794" y="47128"/>
                    <a:pt x="42922" y="47128"/>
                  </a:cubicBezTo>
                  <a:cubicBezTo>
                    <a:pt x="43096" y="47128"/>
                    <a:pt x="43270" y="47109"/>
                    <a:pt x="43435" y="47061"/>
                  </a:cubicBezTo>
                  <a:cubicBezTo>
                    <a:pt x="43655" y="46997"/>
                    <a:pt x="44097" y="46743"/>
                    <a:pt x="43841" y="46468"/>
                  </a:cubicBezTo>
                  <a:cubicBezTo>
                    <a:pt x="43496" y="46099"/>
                    <a:pt x="43168" y="45713"/>
                    <a:pt x="42883" y="45463"/>
                  </a:cubicBezTo>
                  <a:cubicBezTo>
                    <a:pt x="41381" y="44151"/>
                    <a:pt x="39977" y="43579"/>
                    <a:pt x="38116" y="42865"/>
                  </a:cubicBezTo>
                  <a:cubicBezTo>
                    <a:pt x="37257" y="42535"/>
                    <a:pt x="36025" y="42185"/>
                    <a:pt x="35164" y="41875"/>
                  </a:cubicBezTo>
                  <a:cubicBezTo>
                    <a:pt x="34793" y="41742"/>
                    <a:pt x="34415" y="41552"/>
                    <a:pt x="34033" y="41393"/>
                  </a:cubicBezTo>
                  <a:lnTo>
                    <a:pt x="33561" y="40872"/>
                  </a:lnTo>
                  <a:cubicBezTo>
                    <a:pt x="33452" y="40845"/>
                    <a:pt x="33329" y="40833"/>
                    <a:pt x="33200" y="40833"/>
                  </a:cubicBezTo>
                  <a:cubicBezTo>
                    <a:pt x="32938" y="40833"/>
                    <a:pt x="32654" y="40881"/>
                    <a:pt x="32427" y="40940"/>
                  </a:cubicBezTo>
                  <a:cubicBezTo>
                    <a:pt x="31838" y="41092"/>
                    <a:pt x="31145" y="41411"/>
                    <a:pt x="30551" y="41538"/>
                  </a:cubicBezTo>
                  <a:cubicBezTo>
                    <a:pt x="30380" y="41575"/>
                    <a:pt x="30198" y="41592"/>
                    <a:pt x="30007" y="41592"/>
                  </a:cubicBezTo>
                  <a:cubicBezTo>
                    <a:pt x="28526" y="41592"/>
                    <a:pt x="26526" y="40575"/>
                    <a:pt x="24875" y="40034"/>
                  </a:cubicBezTo>
                  <a:cubicBezTo>
                    <a:pt x="21204" y="38830"/>
                    <a:pt x="11552" y="34468"/>
                    <a:pt x="11552" y="34468"/>
                  </a:cubicBezTo>
                  <a:lnTo>
                    <a:pt x="13392" y="17832"/>
                  </a:lnTo>
                  <a:cubicBezTo>
                    <a:pt x="13919" y="13489"/>
                    <a:pt x="13027" y="5191"/>
                    <a:pt x="11647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026;p86"/>
            <p:cNvSpPr/>
            <p:nvPr/>
          </p:nvSpPr>
          <p:spPr>
            <a:xfrm>
              <a:off x="3694775" y="2391300"/>
              <a:ext cx="132075" cy="33500"/>
            </a:xfrm>
            <a:custGeom>
              <a:avLst/>
              <a:gdLst/>
              <a:ahLst/>
              <a:cxnLst/>
              <a:rect l="l" t="t" r="r" b="b"/>
              <a:pathLst>
                <a:path w="5283" h="1340" extrusionOk="0">
                  <a:moveTo>
                    <a:pt x="3713" y="0"/>
                  </a:moveTo>
                  <a:cubicBezTo>
                    <a:pt x="1245" y="0"/>
                    <a:pt x="1" y="1007"/>
                    <a:pt x="1" y="1007"/>
                  </a:cubicBezTo>
                  <a:cubicBezTo>
                    <a:pt x="1" y="1007"/>
                    <a:pt x="855" y="799"/>
                    <a:pt x="2061" y="799"/>
                  </a:cubicBezTo>
                  <a:cubicBezTo>
                    <a:pt x="2975" y="799"/>
                    <a:pt x="4090" y="918"/>
                    <a:pt x="5188" y="1340"/>
                  </a:cubicBezTo>
                  <a:lnTo>
                    <a:pt x="5283" y="128"/>
                  </a:lnTo>
                  <a:cubicBezTo>
                    <a:pt x="4714" y="38"/>
                    <a:pt x="4191" y="0"/>
                    <a:pt x="3713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027;p86"/>
            <p:cNvSpPr/>
            <p:nvPr/>
          </p:nvSpPr>
          <p:spPr>
            <a:xfrm>
              <a:off x="3541600" y="1563100"/>
              <a:ext cx="350100" cy="699825"/>
            </a:xfrm>
            <a:custGeom>
              <a:avLst/>
              <a:gdLst/>
              <a:ahLst/>
              <a:cxnLst/>
              <a:rect l="l" t="t" r="r" b="b"/>
              <a:pathLst>
                <a:path w="14004" h="27993" extrusionOk="0">
                  <a:moveTo>
                    <a:pt x="11410" y="0"/>
                  </a:moveTo>
                  <a:cubicBezTo>
                    <a:pt x="8437" y="388"/>
                    <a:pt x="5793" y="1355"/>
                    <a:pt x="3952" y="3650"/>
                  </a:cubicBezTo>
                  <a:cubicBezTo>
                    <a:pt x="1905" y="6203"/>
                    <a:pt x="1366" y="10456"/>
                    <a:pt x="1005" y="14277"/>
                  </a:cubicBezTo>
                  <a:cubicBezTo>
                    <a:pt x="698" y="17503"/>
                    <a:pt x="0" y="25810"/>
                    <a:pt x="0" y="25810"/>
                  </a:cubicBezTo>
                  <a:cubicBezTo>
                    <a:pt x="0" y="25810"/>
                    <a:pt x="2599" y="27993"/>
                    <a:pt x="7858" y="27993"/>
                  </a:cubicBezTo>
                  <a:cubicBezTo>
                    <a:pt x="9177" y="27993"/>
                    <a:pt x="10663" y="27855"/>
                    <a:pt x="12318" y="27512"/>
                  </a:cubicBezTo>
                  <a:lnTo>
                    <a:pt x="13978" y="12384"/>
                  </a:lnTo>
                  <a:cubicBezTo>
                    <a:pt x="13978" y="12384"/>
                    <a:pt x="14004" y="5265"/>
                    <a:pt x="114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028;p86"/>
            <p:cNvSpPr/>
            <p:nvPr/>
          </p:nvSpPr>
          <p:spPr>
            <a:xfrm>
              <a:off x="5108875" y="2567225"/>
              <a:ext cx="164675" cy="179550"/>
            </a:xfrm>
            <a:custGeom>
              <a:avLst/>
              <a:gdLst/>
              <a:ahLst/>
              <a:cxnLst/>
              <a:rect l="l" t="t" r="r" b="b"/>
              <a:pathLst>
                <a:path w="6587" h="7182" extrusionOk="0">
                  <a:moveTo>
                    <a:pt x="0" y="0"/>
                  </a:moveTo>
                  <a:cubicBezTo>
                    <a:pt x="493" y="1542"/>
                    <a:pt x="1613" y="3221"/>
                    <a:pt x="2766" y="4077"/>
                  </a:cubicBezTo>
                  <a:cubicBezTo>
                    <a:pt x="3974" y="4974"/>
                    <a:pt x="4694" y="6068"/>
                    <a:pt x="5283" y="6853"/>
                  </a:cubicBezTo>
                  <a:cubicBezTo>
                    <a:pt x="5452" y="7079"/>
                    <a:pt x="5639" y="7181"/>
                    <a:pt x="5812" y="7181"/>
                  </a:cubicBezTo>
                  <a:cubicBezTo>
                    <a:pt x="6241" y="7181"/>
                    <a:pt x="6587" y="6550"/>
                    <a:pt x="6370" y="5595"/>
                  </a:cubicBezTo>
                  <a:cubicBezTo>
                    <a:pt x="6135" y="4559"/>
                    <a:pt x="5060" y="3138"/>
                    <a:pt x="4850" y="18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029;p86"/>
            <p:cNvSpPr/>
            <p:nvPr/>
          </p:nvSpPr>
          <p:spPr>
            <a:xfrm>
              <a:off x="3053575" y="3661325"/>
              <a:ext cx="249325" cy="1054275"/>
            </a:xfrm>
            <a:custGeom>
              <a:avLst/>
              <a:gdLst/>
              <a:ahLst/>
              <a:cxnLst/>
              <a:rect l="l" t="t" r="r" b="b"/>
              <a:pathLst>
                <a:path w="9973" h="42171" extrusionOk="0">
                  <a:moveTo>
                    <a:pt x="1" y="1"/>
                  </a:moveTo>
                  <a:lnTo>
                    <a:pt x="7700" y="41530"/>
                  </a:lnTo>
                  <a:lnTo>
                    <a:pt x="7704" y="41530"/>
                  </a:lnTo>
                  <a:cubicBezTo>
                    <a:pt x="7726" y="41673"/>
                    <a:pt x="7822" y="41816"/>
                    <a:pt x="8005" y="41935"/>
                  </a:cubicBezTo>
                  <a:cubicBezTo>
                    <a:pt x="8246" y="42090"/>
                    <a:pt x="8576" y="42170"/>
                    <a:pt x="8900" y="42170"/>
                  </a:cubicBezTo>
                  <a:cubicBezTo>
                    <a:pt x="9157" y="42170"/>
                    <a:pt x="9411" y="42120"/>
                    <a:pt x="9614" y="42016"/>
                  </a:cubicBezTo>
                  <a:cubicBezTo>
                    <a:pt x="9856" y="41892"/>
                    <a:pt x="9972" y="41716"/>
                    <a:pt x="9967" y="41537"/>
                  </a:cubicBezTo>
                  <a:lnTo>
                    <a:pt x="9971" y="41537"/>
                  </a:lnTo>
                  <a:lnTo>
                    <a:pt x="4513" y="2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030;p86"/>
            <p:cNvSpPr/>
            <p:nvPr/>
          </p:nvSpPr>
          <p:spPr>
            <a:xfrm>
              <a:off x="3053575" y="3661325"/>
              <a:ext cx="133075" cy="215825"/>
            </a:xfrm>
            <a:custGeom>
              <a:avLst/>
              <a:gdLst/>
              <a:ahLst/>
              <a:cxnLst/>
              <a:rect l="l" t="t" r="r" b="b"/>
              <a:pathLst>
                <a:path w="5323" h="8633" extrusionOk="0">
                  <a:moveTo>
                    <a:pt x="1" y="1"/>
                  </a:moveTo>
                  <a:lnTo>
                    <a:pt x="1601" y="8633"/>
                  </a:lnTo>
                  <a:cubicBezTo>
                    <a:pt x="2684" y="8225"/>
                    <a:pt x="3231" y="7978"/>
                    <a:pt x="4364" y="7294"/>
                  </a:cubicBezTo>
                  <a:cubicBezTo>
                    <a:pt x="4853" y="6999"/>
                    <a:pt x="5273" y="6580"/>
                    <a:pt x="5322" y="6355"/>
                  </a:cubicBezTo>
                  <a:lnTo>
                    <a:pt x="4513" y="2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031;p86"/>
            <p:cNvSpPr/>
            <p:nvPr/>
          </p:nvSpPr>
          <p:spPr>
            <a:xfrm>
              <a:off x="1475425" y="3556875"/>
              <a:ext cx="277400" cy="1062500"/>
            </a:xfrm>
            <a:custGeom>
              <a:avLst/>
              <a:gdLst/>
              <a:ahLst/>
              <a:cxnLst/>
              <a:rect l="l" t="t" r="r" b="b"/>
              <a:pathLst>
                <a:path w="11096" h="42500" extrusionOk="0">
                  <a:moveTo>
                    <a:pt x="6577" y="1"/>
                  </a:moveTo>
                  <a:lnTo>
                    <a:pt x="10" y="41811"/>
                  </a:lnTo>
                  <a:lnTo>
                    <a:pt x="15" y="41811"/>
                  </a:lnTo>
                  <a:cubicBezTo>
                    <a:pt x="0" y="41990"/>
                    <a:pt x="107" y="42172"/>
                    <a:pt x="343" y="42308"/>
                  </a:cubicBezTo>
                  <a:cubicBezTo>
                    <a:pt x="566" y="42436"/>
                    <a:pt x="857" y="42500"/>
                    <a:pt x="1149" y="42500"/>
                  </a:cubicBezTo>
                  <a:cubicBezTo>
                    <a:pt x="1440" y="42500"/>
                    <a:pt x="1731" y="42436"/>
                    <a:pt x="1954" y="42308"/>
                  </a:cubicBezTo>
                  <a:cubicBezTo>
                    <a:pt x="2142" y="42198"/>
                    <a:pt x="2246" y="42061"/>
                    <a:pt x="2275" y="41918"/>
                  </a:cubicBezTo>
                  <a:lnTo>
                    <a:pt x="2279" y="41918"/>
                  </a:lnTo>
                  <a:lnTo>
                    <a:pt x="110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032;p86"/>
            <p:cNvSpPr/>
            <p:nvPr/>
          </p:nvSpPr>
          <p:spPr>
            <a:xfrm>
              <a:off x="1592575" y="3556875"/>
              <a:ext cx="160250" cy="354950"/>
            </a:xfrm>
            <a:custGeom>
              <a:avLst/>
              <a:gdLst/>
              <a:ahLst/>
              <a:cxnLst/>
              <a:rect l="l" t="t" r="r" b="b"/>
              <a:pathLst>
                <a:path w="6410" h="14198" extrusionOk="0">
                  <a:moveTo>
                    <a:pt x="1891" y="1"/>
                  </a:moveTo>
                  <a:lnTo>
                    <a:pt x="1" y="12040"/>
                  </a:lnTo>
                  <a:cubicBezTo>
                    <a:pt x="819" y="12749"/>
                    <a:pt x="2395" y="13727"/>
                    <a:pt x="3414" y="14197"/>
                  </a:cubicBezTo>
                  <a:lnTo>
                    <a:pt x="6409" y="2"/>
                  </a:lnTo>
                  <a:lnTo>
                    <a:pt x="18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033;p86"/>
            <p:cNvSpPr/>
            <p:nvPr/>
          </p:nvSpPr>
          <p:spPr>
            <a:xfrm>
              <a:off x="2330750" y="4028100"/>
              <a:ext cx="217450" cy="1073650"/>
            </a:xfrm>
            <a:custGeom>
              <a:avLst/>
              <a:gdLst/>
              <a:ahLst/>
              <a:cxnLst/>
              <a:rect l="l" t="t" r="r" b="b"/>
              <a:pathLst>
                <a:path w="8698" h="42946" extrusionOk="0">
                  <a:moveTo>
                    <a:pt x="0" y="1"/>
                  </a:moveTo>
                  <a:lnTo>
                    <a:pt x="6424" y="42305"/>
                  </a:lnTo>
                  <a:lnTo>
                    <a:pt x="6430" y="42305"/>
                  </a:lnTo>
                  <a:cubicBezTo>
                    <a:pt x="6451" y="42449"/>
                    <a:pt x="6548" y="42592"/>
                    <a:pt x="6730" y="42710"/>
                  </a:cubicBezTo>
                  <a:cubicBezTo>
                    <a:pt x="6970" y="42865"/>
                    <a:pt x="7300" y="42945"/>
                    <a:pt x="7625" y="42945"/>
                  </a:cubicBezTo>
                  <a:cubicBezTo>
                    <a:pt x="7882" y="42945"/>
                    <a:pt x="8136" y="42895"/>
                    <a:pt x="8338" y="42791"/>
                  </a:cubicBezTo>
                  <a:cubicBezTo>
                    <a:pt x="8582" y="42667"/>
                    <a:pt x="8698" y="42491"/>
                    <a:pt x="8691" y="42312"/>
                  </a:cubicBezTo>
                  <a:lnTo>
                    <a:pt x="8691" y="42312"/>
                  </a:lnTo>
                  <a:lnTo>
                    <a:pt x="8697" y="42313"/>
                  </a:lnTo>
                  <a:lnTo>
                    <a:pt x="4512" y="22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034;p86"/>
            <p:cNvSpPr/>
            <p:nvPr/>
          </p:nvSpPr>
          <p:spPr>
            <a:xfrm>
              <a:off x="2330750" y="4028100"/>
              <a:ext cx="129900" cy="188700"/>
            </a:xfrm>
            <a:custGeom>
              <a:avLst/>
              <a:gdLst/>
              <a:ahLst/>
              <a:cxnLst/>
              <a:rect l="l" t="t" r="r" b="b"/>
              <a:pathLst>
                <a:path w="5196" h="7548" extrusionOk="0">
                  <a:moveTo>
                    <a:pt x="0" y="1"/>
                  </a:moveTo>
                  <a:lnTo>
                    <a:pt x="1123" y="7394"/>
                  </a:lnTo>
                  <a:cubicBezTo>
                    <a:pt x="1471" y="7500"/>
                    <a:pt x="1907" y="7548"/>
                    <a:pt x="2383" y="7548"/>
                  </a:cubicBezTo>
                  <a:cubicBezTo>
                    <a:pt x="3287" y="7548"/>
                    <a:pt x="4335" y="7375"/>
                    <a:pt x="5195" y="7098"/>
                  </a:cubicBezTo>
                  <a:lnTo>
                    <a:pt x="4512" y="22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035;p86"/>
            <p:cNvSpPr/>
            <p:nvPr/>
          </p:nvSpPr>
          <p:spPr>
            <a:xfrm>
              <a:off x="2091900" y="3198450"/>
              <a:ext cx="277400" cy="1062500"/>
            </a:xfrm>
            <a:custGeom>
              <a:avLst/>
              <a:gdLst/>
              <a:ahLst/>
              <a:cxnLst/>
              <a:rect l="l" t="t" r="r" b="b"/>
              <a:pathLst>
                <a:path w="11096" h="42500" extrusionOk="0">
                  <a:moveTo>
                    <a:pt x="6577" y="1"/>
                  </a:moveTo>
                  <a:lnTo>
                    <a:pt x="10" y="41811"/>
                  </a:lnTo>
                  <a:lnTo>
                    <a:pt x="15" y="41811"/>
                  </a:lnTo>
                  <a:cubicBezTo>
                    <a:pt x="0" y="41990"/>
                    <a:pt x="108" y="42171"/>
                    <a:pt x="343" y="42308"/>
                  </a:cubicBezTo>
                  <a:cubicBezTo>
                    <a:pt x="566" y="42436"/>
                    <a:pt x="857" y="42500"/>
                    <a:pt x="1149" y="42500"/>
                  </a:cubicBezTo>
                  <a:cubicBezTo>
                    <a:pt x="1440" y="42500"/>
                    <a:pt x="1732" y="42436"/>
                    <a:pt x="1954" y="42308"/>
                  </a:cubicBezTo>
                  <a:cubicBezTo>
                    <a:pt x="2143" y="42198"/>
                    <a:pt x="2246" y="42061"/>
                    <a:pt x="2275" y="41918"/>
                  </a:cubicBezTo>
                  <a:lnTo>
                    <a:pt x="2280" y="41918"/>
                  </a:lnTo>
                  <a:lnTo>
                    <a:pt x="110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036;p86"/>
            <p:cNvSpPr/>
            <p:nvPr/>
          </p:nvSpPr>
          <p:spPr>
            <a:xfrm>
              <a:off x="2109025" y="3226975"/>
              <a:ext cx="250950" cy="939100"/>
            </a:xfrm>
            <a:custGeom>
              <a:avLst/>
              <a:gdLst/>
              <a:ahLst/>
              <a:cxnLst/>
              <a:rect l="l" t="t" r="r" b="b"/>
              <a:pathLst>
                <a:path w="10038" h="37564" extrusionOk="0">
                  <a:moveTo>
                    <a:pt x="5733" y="1"/>
                  </a:moveTo>
                  <a:lnTo>
                    <a:pt x="1" y="36364"/>
                  </a:lnTo>
                  <a:cubicBezTo>
                    <a:pt x="826" y="36811"/>
                    <a:pt x="1424" y="37140"/>
                    <a:pt x="2249" y="37563"/>
                  </a:cubicBezTo>
                  <a:lnTo>
                    <a:pt x="10037" y="850"/>
                  </a:lnTo>
                  <a:cubicBezTo>
                    <a:pt x="8821" y="567"/>
                    <a:pt x="7592" y="302"/>
                    <a:pt x="6342" y="66"/>
                  </a:cubicBezTo>
                  <a:cubicBezTo>
                    <a:pt x="6162" y="32"/>
                    <a:pt x="5952" y="11"/>
                    <a:pt x="5733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037;p86"/>
            <p:cNvSpPr/>
            <p:nvPr/>
          </p:nvSpPr>
          <p:spPr>
            <a:xfrm>
              <a:off x="1408800" y="2181850"/>
              <a:ext cx="1806650" cy="1956375"/>
            </a:xfrm>
            <a:custGeom>
              <a:avLst/>
              <a:gdLst/>
              <a:ahLst/>
              <a:cxnLst/>
              <a:rect l="l" t="t" r="r" b="b"/>
              <a:pathLst>
                <a:path w="72266" h="78255" extrusionOk="0">
                  <a:moveTo>
                    <a:pt x="22068" y="1"/>
                  </a:moveTo>
                  <a:cubicBezTo>
                    <a:pt x="21101" y="1"/>
                    <a:pt x="20075" y="198"/>
                    <a:pt x="18990" y="544"/>
                  </a:cubicBezTo>
                  <a:cubicBezTo>
                    <a:pt x="18883" y="574"/>
                    <a:pt x="18771" y="611"/>
                    <a:pt x="18658" y="651"/>
                  </a:cubicBezTo>
                  <a:cubicBezTo>
                    <a:pt x="18331" y="769"/>
                    <a:pt x="17994" y="892"/>
                    <a:pt x="17656" y="1025"/>
                  </a:cubicBezTo>
                  <a:lnTo>
                    <a:pt x="17651" y="1025"/>
                  </a:lnTo>
                  <a:cubicBezTo>
                    <a:pt x="17202" y="1208"/>
                    <a:pt x="16736" y="1413"/>
                    <a:pt x="16267" y="1627"/>
                  </a:cubicBezTo>
                  <a:cubicBezTo>
                    <a:pt x="14611" y="2389"/>
                    <a:pt x="12827" y="3365"/>
                    <a:pt x="10926" y="4407"/>
                  </a:cubicBezTo>
                  <a:cubicBezTo>
                    <a:pt x="10702" y="4530"/>
                    <a:pt x="10477" y="4658"/>
                    <a:pt x="10251" y="4786"/>
                  </a:cubicBezTo>
                  <a:cubicBezTo>
                    <a:pt x="9981" y="4939"/>
                    <a:pt x="9715" y="5098"/>
                    <a:pt x="9449" y="5261"/>
                  </a:cubicBezTo>
                  <a:cubicBezTo>
                    <a:pt x="9282" y="5364"/>
                    <a:pt x="9112" y="5471"/>
                    <a:pt x="8944" y="5578"/>
                  </a:cubicBezTo>
                  <a:cubicBezTo>
                    <a:pt x="8519" y="5849"/>
                    <a:pt x="8105" y="6130"/>
                    <a:pt x="7702" y="6432"/>
                  </a:cubicBezTo>
                  <a:cubicBezTo>
                    <a:pt x="7503" y="6580"/>
                    <a:pt x="7303" y="6733"/>
                    <a:pt x="7104" y="6892"/>
                  </a:cubicBezTo>
                  <a:cubicBezTo>
                    <a:pt x="6910" y="7049"/>
                    <a:pt x="6716" y="7208"/>
                    <a:pt x="6527" y="7372"/>
                  </a:cubicBezTo>
                  <a:cubicBezTo>
                    <a:pt x="6241" y="7617"/>
                    <a:pt x="5965" y="7873"/>
                    <a:pt x="5699" y="8149"/>
                  </a:cubicBezTo>
                  <a:cubicBezTo>
                    <a:pt x="5514" y="8317"/>
                    <a:pt x="5341" y="8506"/>
                    <a:pt x="5172" y="8696"/>
                  </a:cubicBezTo>
                  <a:cubicBezTo>
                    <a:pt x="4821" y="9074"/>
                    <a:pt x="4491" y="9474"/>
                    <a:pt x="4186" y="9891"/>
                  </a:cubicBezTo>
                  <a:cubicBezTo>
                    <a:pt x="4180" y="9897"/>
                    <a:pt x="4180" y="9901"/>
                    <a:pt x="4176" y="9906"/>
                  </a:cubicBezTo>
                  <a:cubicBezTo>
                    <a:pt x="4099" y="10008"/>
                    <a:pt x="4023" y="10116"/>
                    <a:pt x="3951" y="10218"/>
                  </a:cubicBezTo>
                  <a:cubicBezTo>
                    <a:pt x="3792" y="10443"/>
                    <a:pt x="3644" y="10673"/>
                    <a:pt x="3496" y="10908"/>
                  </a:cubicBezTo>
                  <a:cubicBezTo>
                    <a:pt x="3282" y="11250"/>
                    <a:pt x="3077" y="11608"/>
                    <a:pt x="2883" y="11982"/>
                  </a:cubicBezTo>
                  <a:cubicBezTo>
                    <a:pt x="2816" y="12109"/>
                    <a:pt x="2750" y="12237"/>
                    <a:pt x="2689" y="12364"/>
                  </a:cubicBezTo>
                  <a:cubicBezTo>
                    <a:pt x="2622" y="12492"/>
                    <a:pt x="2561" y="12625"/>
                    <a:pt x="2500" y="12758"/>
                  </a:cubicBezTo>
                  <a:cubicBezTo>
                    <a:pt x="2438" y="12896"/>
                    <a:pt x="2382" y="13029"/>
                    <a:pt x="2321" y="13167"/>
                  </a:cubicBezTo>
                  <a:cubicBezTo>
                    <a:pt x="1416" y="15277"/>
                    <a:pt x="793" y="17863"/>
                    <a:pt x="517" y="21098"/>
                  </a:cubicBezTo>
                  <a:cubicBezTo>
                    <a:pt x="0" y="27179"/>
                    <a:pt x="491" y="38800"/>
                    <a:pt x="1728" y="47604"/>
                  </a:cubicBezTo>
                  <a:lnTo>
                    <a:pt x="1722" y="47599"/>
                  </a:lnTo>
                  <a:lnTo>
                    <a:pt x="1722" y="47599"/>
                  </a:lnTo>
                  <a:cubicBezTo>
                    <a:pt x="3511" y="62311"/>
                    <a:pt x="5704" y="62337"/>
                    <a:pt x="8893" y="64800"/>
                  </a:cubicBezTo>
                  <a:cubicBezTo>
                    <a:pt x="14375" y="69036"/>
                    <a:pt x="26727" y="74990"/>
                    <a:pt x="31935" y="77039"/>
                  </a:cubicBezTo>
                  <a:cubicBezTo>
                    <a:pt x="34122" y="77900"/>
                    <a:pt x="36218" y="78254"/>
                    <a:pt x="38217" y="78254"/>
                  </a:cubicBezTo>
                  <a:cubicBezTo>
                    <a:pt x="44845" y="78254"/>
                    <a:pt x="50423" y="74367"/>
                    <a:pt x="54844" y="72184"/>
                  </a:cubicBezTo>
                  <a:cubicBezTo>
                    <a:pt x="60593" y="69349"/>
                    <a:pt x="67660" y="64917"/>
                    <a:pt x="70083" y="63160"/>
                  </a:cubicBezTo>
                  <a:cubicBezTo>
                    <a:pt x="71519" y="62112"/>
                    <a:pt x="72265" y="61054"/>
                    <a:pt x="72249" y="59940"/>
                  </a:cubicBezTo>
                  <a:cubicBezTo>
                    <a:pt x="72244" y="59501"/>
                    <a:pt x="72254" y="57691"/>
                    <a:pt x="72254" y="57227"/>
                  </a:cubicBezTo>
                  <a:cubicBezTo>
                    <a:pt x="72249" y="55806"/>
                    <a:pt x="71002" y="54283"/>
                    <a:pt x="68359" y="52572"/>
                  </a:cubicBezTo>
                  <a:cubicBezTo>
                    <a:pt x="63485" y="49408"/>
                    <a:pt x="49284" y="41482"/>
                    <a:pt x="42456" y="37700"/>
                  </a:cubicBezTo>
                  <a:cubicBezTo>
                    <a:pt x="42452" y="37671"/>
                    <a:pt x="42429" y="37649"/>
                    <a:pt x="42400" y="37645"/>
                  </a:cubicBezTo>
                  <a:cubicBezTo>
                    <a:pt x="37147" y="34455"/>
                    <a:pt x="35553" y="20847"/>
                    <a:pt x="31914" y="9313"/>
                  </a:cubicBezTo>
                  <a:cubicBezTo>
                    <a:pt x="31837" y="9068"/>
                    <a:pt x="31761" y="8828"/>
                    <a:pt x="31679" y="8598"/>
                  </a:cubicBezTo>
                  <a:cubicBezTo>
                    <a:pt x="31617" y="8414"/>
                    <a:pt x="31551" y="8236"/>
                    <a:pt x="31490" y="8062"/>
                  </a:cubicBezTo>
                  <a:cubicBezTo>
                    <a:pt x="31260" y="7433"/>
                    <a:pt x="31025" y="6861"/>
                    <a:pt x="30774" y="6334"/>
                  </a:cubicBezTo>
                  <a:cubicBezTo>
                    <a:pt x="30718" y="6212"/>
                    <a:pt x="30662" y="6094"/>
                    <a:pt x="30606" y="5981"/>
                  </a:cubicBezTo>
                  <a:cubicBezTo>
                    <a:pt x="30382" y="5517"/>
                    <a:pt x="30129" y="5067"/>
                    <a:pt x="29850" y="4633"/>
                  </a:cubicBezTo>
                  <a:cubicBezTo>
                    <a:pt x="29782" y="4526"/>
                    <a:pt x="29711" y="4423"/>
                    <a:pt x="29645" y="4327"/>
                  </a:cubicBezTo>
                  <a:cubicBezTo>
                    <a:pt x="29517" y="4137"/>
                    <a:pt x="29384" y="3963"/>
                    <a:pt x="29251" y="3795"/>
                  </a:cubicBezTo>
                  <a:cubicBezTo>
                    <a:pt x="29175" y="3702"/>
                    <a:pt x="29104" y="3616"/>
                    <a:pt x="29026" y="3529"/>
                  </a:cubicBezTo>
                  <a:cubicBezTo>
                    <a:pt x="28910" y="3387"/>
                    <a:pt x="28786" y="3252"/>
                    <a:pt x="28654" y="3125"/>
                  </a:cubicBezTo>
                  <a:cubicBezTo>
                    <a:pt x="28554" y="3021"/>
                    <a:pt x="28450" y="2923"/>
                    <a:pt x="28342" y="2828"/>
                  </a:cubicBezTo>
                  <a:cubicBezTo>
                    <a:pt x="28026" y="2547"/>
                    <a:pt x="27699" y="2307"/>
                    <a:pt x="27361" y="2113"/>
                  </a:cubicBezTo>
                  <a:cubicBezTo>
                    <a:pt x="27300" y="2078"/>
                    <a:pt x="27213" y="2032"/>
                    <a:pt x="27111" y="1970"/>
                  </a:cubicBezTo>
                  <a:cubicBezTo>
                    <a:pt x="27102" y="1962"/>
                    <a:pt x="27092" y="1955"/>
                    <a:pt x="27080" y="1955"/>
                  </a:cubicBezTo>
                  <a:cubicBezTo>
                    <a:pt x="27054" y="1939"/>
                    <a:pt x="27034" y="1930"/>
                    <a:pt x="27013" y="1919"/>
                  </a:cubicBezTo>
                  <a:cubicBezTo>
                    <a:pt x="26978" y="1899"/>
                    <a:pt x="26941" y="1873"/>
                    <a:pt x="26901" y="1853"/>
                  </a:cubicBezTo>
                  <a:cubicBezTo>
                    <a:pt x="26584" y="1673"/>
                    <a:pt x="26180" y="1444"/>
                    <a:pt x="25818" y="1244"/>
                  </a:cubicBezTo>
                  <a:cubicBezTo>
                    <a:pt x="25716" y="1188"/>
                    <a:pt x="25618" y="1132"/>
                    <a:pt x="25526" y="1080"/>
                  </a:cubicBezTo>
                  <a:cubicBezTo>
                    <a:pt x="25480" y="1055"/>
                    <a:pt x="25435" y="1029"/>
                    <a:pt x="25393" y="1004"/>
                  </a:cubicBezTo>
                  <a:cubicBezTo>
                    <a:pt x="25224" y="907"/>
                    <a:pt x="25087" y="829"/>
                    <a:pt x="25010" y="784"/>
                  </a:cubicBezTo>
                  <a:cubicBezTo>
                    <a:pt x="24679" y="583"/>
                    <a:pt x="24326" y="420"/>
                    <a:pt x="23958" y="299"/>
                  </a:cubicBezTo>
                  <a:cubicBezTo>
                    <a:pt x="23835" y="258"/>
                    <a:pt x="23712" y="222"/>
                    <a:pt x="23589" y="186"/>
                  </a:cubicBezTo>
                  <a:cubicBezTo>
                    <a:pt x="23452" y="151"/>
                    <a:pt x="23313" y="119"/>
                    <a:pt x="23171" y="94"/>
                  </a:cubicBezTo>
                  <a:cubicBezTo>
                    <a:pt x="22812" y="31"/>
                    <a:pt x="22445" y="1"/>
                    <a:pt x="220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038;p86"/>
            <p:cNvSpPr/>
            <p:nvPr/>
          </p:nvSpPr>
          <p:spPr>
            <a:xfrm>
              <a:off x="1412803" y="2178445"/>
              <a:ext cx="1806650" cy="1956375"/>
            </a:xfrm>
            <a:custGeom>
              <a:avLst/>
              <a:gdLst/>
              <a:ahLst/>
              <a:cxnLst/>
              <a:rect l="l" t="t" r="r" b="b"/>
              <a:pathLst>
                <a:path w="72266" h="78255" extrusionOk="0">
                  <a:moveTo>
                    <a:pt x="22068" y="1"/>
                  </a:moveTo>
                  <a:cubicBezTo>
                    <a:pt x="21101" y="1"/>
                    <a:pt x="20075" y="198"/>
                    <a:pt x="18990" y="544"/>
                  </a:cubicBezTo>
                  <a:cubicBezTo>
                    <a:pt x="18883" y="574"/>
                    <a:pt x="18771" y="611"/>
                    <a:pt x="18658" y="651"/>
                  </a:cubicBezTo>
                  <a:cubicBezTo>
                    <a:pt x="18331" y="769"/>
                    <a:pt x="17994" y="892"/>
                    <a:pt x="17656" y="1025"/>
                  </a:cubicBezTo>
                  <a:lnTo>
                    <a:pt x="17651" y="1025"/>
                  </a:lnTo>
                  <a:cubicBezTo>
                    <a:pt x="17202" y="1208"/>
                    <a:pt x="16736" y="1413"/>
                    <a:pt x="16267" y="1627"/>
                  </a:cubicBezTo>
                  <a:cubicBezTo>
                    <a:pt x="14611" y="2389"/>
                    <a:pt x="12827" y="3365"/>
                    <a:pt x="10926" y="4407"/>
                  </a:cubicBezTo>
                  <a:cubicBezTo>
                    <a:pt x="10702" y="4530"/>
                    <a:pt x="10477" y="4658"/>
                    <a:pt x="10251" y="4786"/>
                  </a:cubicBezTo>
                  <a:cubicBezTo>
                    <a:pt x="9981" y="4939"/>
                    <a:pt x="9715" y="5098"/>
                    <a:pt x="9449" y="5261"/>
                  </a:cubicBezTo>
                  <a:cubicBezTo>
                    <a:pt x="9282" y="5364"/>
                    <a:pt x="9112" y="5471"/>
                    <a:pt x="8944" y="5578"/>
                  </a:cubicBezTo>
                  <a:cubicBezTo>
                    <a:pt x="8519" y="5849"/>
                    <a:pt x="8105" y="6130"/>
                    <a:pt x="7702" y="6432"/>
                  </a:cubicBezTo>
                  <a:cubicBezTo>
                    <a:pt x="7503" y="6580"/>
                    <a:pt x="7303" y="6733"/>
                    <a:pt x="7104" y="6892"/>
                  </a:cubicBezTo>
                  <a:cubicBezTo>
                    <a:pt x="6910" y="7049"/>
                    <a:pt x="6716" y="7208"/>
                    <a:pt x="6527" y="7372"/>
                  </a:cubicBezTo>
                  <a:cubicBezTo>
                    <a:pt x="6241" y="7617"/>
                    <a:pt x="5965" y="7873"/>
                    <a:pt x="5699" y="8149"/>
                  </a:cubicBezTo>
                  <a:cubicBezTo>
                    <a:pt x="5514" y="8317"/>
                    <a:pt x="5341" y="8506"/>
                    <a:pt x="5172" y="8696"/>
                  </a:cubicBezTo>
                  <a:cubicBezTo>
                    <a:pt x="4821" y="9074"/>
                    <a:pt x="4491" y="9474"/>
                    <a:pt x="4186" y="9891"/>
                  </a:cubicBezTo>
                  <a:cubicBezTo>
                    <a:pt x="4180" y="9897"/>
                    <a:pt x="4180" y="9901"/>
                    <a:pt x="4176" y="9906"/>
                  </a:cubicBezTo>
                  <a:cubicBezTo>
                    <a:pt x="4099" y="10008"/>
                    <a:pt x="4023" y="10116"/>
                    <a:pt x="3951" y="10218"/>
                  </a:cubicBezTo>
                  <a:cubicBezTo>
                    <a:pt x="3792" y="10443"/>
                    <a:pt x="3644" y="10673"/>
                    <a:pt x="3496" y="10908"/>
                  </a:cubicBezTo>
                  <a:cubicBezTo>
                    <a:pt x="3282" y="11250"/>
                    <a:pt x="3077" y="11608"/>
                    <a:pt x="2883" y="11982"/>
                  </a:cubicBezTo>
                  <a:cubicBezTo>
                    <a:pt x="2816" y="12109"/>
                    <a:pt x="2750" y="12237"/>
                    <a:pt x="2689" y="12364"/>
                  </a:cubicBezTo>
                  <a:cubicBezTo>
                    <a:pt x="2622" y="12492"/>
                    <a:pt x="2561" y="12625"/>
                    <a:pt x="2500" y="12758"/>
                  </a:cubicBezTo>
                  <a:cubicBezTo>
                    <a:pt x="2438" y="12896"/>
                    <a:pt x="2382" y="13029"/>
                    <a:pt x="2321" y="13167"/>
                  </a:cubicBezTo>
                  <a:cubicBezTo>
                    <a:pt x="1416" y="15277"/>
                    <a:pt x="793" y="17863"/>
                    <a:pt x="517" y="21098"/>
                  </a:cubicBezTo>
                  <a:cubicBezTo>
                    <a:pt x="0" y="27179"/>
                    <a:pt x="491" y="38800"/>
                    <a:pt x="1728" y="47604"/>
                  </a:cubicBezTo>
                  <a:lnTo>
                    <a:pt x="1722" y="47599"/>
                  </a:lnTo>
                  <a:lnTo>
                    <a:pt x="1722" y="47599"/>
                  </a:lnTo>
                  <a:cubicBezTo>
                    <a:pt x="3511" y="62311"/>
                    <a:pt x="5704" y="62337"/>
                    <a:pt x="8893" y="64800"/>
                  </a:cubicBezTo>
                  <a:cubicBezTo>
                    <a:pt x="14375" y="69036"/>
                    <a:pt x="26727" y="74990"/>
                    <a:pt x="31935" y="77039"/>
                  </a:cubicBezTo>
                  <a:cubicBezTo>
                    <a:pt x="34122" y="77900"/>
                    <a:pt x="36218" y="78254"/>
                    <a:pt x="38217" y="78254"/>
                  </a:cubicBezTo>
                  <a:cubicBezTo>
                    <a:pt x="44845" y="78254"/>
                    <a:pt x="50423" y="74367"/>
                    <a:pt x="54844" y="72184"/>
                  </a:cubicBezTo>
                  <a:cubicBezTo>
                    <a:pt x="60593" y="69349"/>
                    <a:pt x="67660" y="64917"/>
                    <a:pt x="70083" y="63160"/>
                  </a:cubicBezTo>
                  <a:cubicBezTo>
                    <a:pt x="71519" y="62112"/>
                    <a:pt x="72265" y="61054"/>
                    <a:pt x="72249" y="59940"/>
                  </a:cubicBezTo>
                  <a:cubicBezTo>
                    <a:pt x="72244" y="59501"/>
                    <a:pt x="72254" y="57691"/>
                    <a:pt x="72254" y="57227"/>
                  </a:cubicBezTo>
                  <a:cubicBezTo>
                    <a:pt x="72249" y="55806"/>
                    <a:pt x="71002" y="54283"/>
                    <a:pt x="68359" y="52572"/>
                  </a:cubicBezTo>
                  <a:cubicBezTo>
                    <a:pt x="63485" y="49408"/>
                    <a:pt x="49284" y="41482"/>
                    <a:pt x="42456" y="37700"/>
                  </a:cubicBezTo>
                  <a:cubicBezTo>
                    <a:pt x="42452" y="37671"/>
                    <a:pt x="42429" y="37649"/>
                    <a:pt x="42400" y="37645"/>
                  </a:cubicBezTo>
                  <a:cubicBezTo>
                    <a:pt x="37147" y="34455"/>
                    <a:pt x="35553" y="20847"/>
                    <a:pt x="31914" y="9313"/>
                  </a:cubicBezTo>
                  <a:cubicBezTo>
                    <a:pt x="31837" y="9068"/>
                    <a:pt x="31761" y="8828"/>
                    <a:pt x="31679" y="8598"/>
                  </a:cubicBezTo>
                  <a:cubicBezTo>
                    <a:pt x="31617" y="8414"/>
                    <a:pt x="31551" y="8236"/>
                    <a:pt x="31490" y="8062"/>
                  </a:cubicBezTo>
                  <a:cubicBezTo>
                    <a:pt x="31260" y="7433"/>
                    <a:pt x="31025" y="6861"/>
                    <a:pt x="30774" y="6334"/>
                  </a:cubicBezTo>
                  <a:cubicBezTo>
                    <a:pt x="30718" y="6212"/>
                    <a:pt x="30662" y="6094"/>
                    <a:pt x="30606" y="5981"/>
                  </a:cubicBezTo>
                  <a:cubicBezTo>
                    <a:pt x="30382" y="5517"/>
                    <a:pt x="30129" y="5067"/>
                    <a:pt x="29850" y="4633"/>
                  </a:cubicBezTo>
                  <a:cubicBezTo>
                    <a:pt x="29782" y="4526"/>
                    <a:pt x="29711" y="4423"/>
                    <a:pt x="29645" y="4327"/>
                  </a:cubicBezTo>
                  <a:cubicBezTo>
                    <a:pt x="29517" y="4137"/>
                    <a:pt x="29384" y="3963"/>
                    <a:pt x="29251" y="3795"/>
                  </a:cubicBezTo>
                  <a:cubicBezTo>
                    <a:pt x="29175" y="3702"/>
                    <a:pt x="29104" y="3616"/>
                    <a:pt x="29026" y="3529"/>
                  </a:cubicBezTo>
                  <a:cubicBezTo>
                    <a:pt x="28910" y="3387"/>
                    <a:pt x="28786" y="3252"/>
                    <a:pt x="28654" y="3125"/>
                  </a:cubicBezTo>
                  <a:cubicBezTo>
                    <a:pt x="28554" y="3021"/>
                    <a:pt x="28450" y="2923"/>
                    <a:pt x="28342" y="2828"/>
                  </a:cubicBezTo>
                  <a:cubicBezTo>
                    <a:pt x="28026" y="2547"/>
                    <a:pt x="27699" y="2307"/>
                    <a:pt x="27361" y="2113"/>
                  </a:cubicBezTo>
                  <a:cubicBezTo>
                    <a:pt x="27300" y="2078"/>
                    <a:pt x="27213" y="2032"/>
                    <a:pt x="27111" y="1970"/>
                  </a:cubicBezTo>
                  <a:cubicBezTo>
                    <a:pt x="27102" y="1962"/>
                    <a:pt x="27092" y="1955"/>
                    <a:pt x="27080" y="1955"/>
                  </a:cubicBezTo>
                  <a:cubicBezTo>
                    <a:pt x="27054" y="1939"/>
                    <a:pt x="27034" y="1930"/>
                    <a:pt x="27013" y="1919"/>
                  </a:cubicBezTo>
                  <a:cubicBezTo>
                    <a:pt x="26978" y="1899"/>
                    <a:pt x="26941" y="1873"/>
                    <a:pt x="26901" y="1853"/>
                  </a:cubicBezTo>
                  <a:cubicBezTo>
                    <a:pt x="26584" y="1673"/>
                    <a:pt x="26180" y="1444"/>
                    <a:pt x="25818" y="1244"/>
                  </a:cubicBezTo>
                  <a:cubicBezTo>
                    <a:pt x="25716" y="1188"/>
                    <a:pt x="25618" y="1132"/>
                    <a:pt x="25526" y="1080"/>
                  </a:cubicBezTo>
                  <a:cubicBezTo>
                    <a:pt x="25480" y="1055"/>
                    <a:pt x="25435" y="1029"/>
                    <a:pt x="25393" y="1004"/>
                  </a:cubicBezTo>
                  <a:cubicBezTo>
                    <a:pt x="25224" y="907"/>
                    <a:pt x="25087" y="829"/>
                    <a:pt x="25010" y="784"/>
                  </a:cubicBezTo>
                  <a:cubicBezTo>
                    <a:pt x="24679" y="583"/>
                    <a:pt x="24326" y="420"/>
                    <a:pt x="23958" y="299"/>
                  </a:cubicBezTo>
                  <a:cubicBezTo>
                    <a:pt x="23835" y="258"/>
                    <a:pt x="23712" y="222"/>
                    <a:pt x="23589" y="186"/>
                  </a:cubicBezTo>
                  <a:cubicBezTo>
                    <a:pt x="23452" y="151"/>
                    <a:pt x="23313" y="119"/>
                    <a:pt x="23171" y="94"/>
                  </a:cubicBezTo>
                  <a:cubicBezTo>
                    <a:pt x="22812" y="31"/>
                    <a:pt x="22445" y="1"/>
                    <a:pt x="220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039;p86"/>
            <p:cNvSpPr/>
            <p:nvPr/>
          </p:nvSpPr>
          <p:spPr>
            <a:xfrm>
              <a:off x="1537175" y="3072525"/>
              <a:ext cx="1705450" cy="997250"/>
            </a:xfrm>
            <a:custGeom>
              <a:avLst/>
              <a:gdLst/>
              <a:ahLst/>
              <a:cxnLst/>
              <a:rect l="l" t="t" r="r" b="b"/>
              <a:pathLst>
                <a:path w="68218" h="39890" extrusionOk="0">
                  <a:moveTo>
                    <a:pt x="33575" y="0"/>
                  </a:moveTo>
                  <a:cubicBezTo>
                    <a:pt x="33575" y="0"/>
                    <a:pt x="1" y="19813"/>
                    <a:pt x="1444" y="23472"/>
                  </a:cubicBezTo>
                  <a:cubicBezTo>
                    <a:pt x="2889" y="27132"/>
                    <a:pt x="20251" y="36100"/>
                    <a:pt x="26797" y="38675"/>
                  </a:cubicBezTo>
                  <a:cubicBezTo>
                    <a:pt x="28986" y="39536"/>
                    <a:pt x="31082" y="39889"/>
                    <a:pt x="33082" y="39889"/>
                  </a:cubicBezTo>
                  <a:cubicBezTo>
                    <a:pt x="39711" y="39889"/>
                    <a:pt x="45288" y="36004"/>
                    <a:pt x="49706" y="33822"/>
                  </a:cubicBezTo>
                  <a:cubicBezTo>
                    <a:pt x="55457" y="30982"/>
                    <a:pt x="62525" y="26551"/>
                    <a:pt x="64946" y="24794"/>
                  </a:cubicBezTo>
                  <a:cubicBezTo>
                    <a:pt x="68217" y="22418"/>
                    <a:pt x="67916" y="19987"/>
                    <a:pt x="63227" y="16945"/>
                  </a:cubicBezTo>
                  <a:cubicBezTo>
                    <a:pt x="56713" y="12718"/>
                    <a:pt x="33575" y="0"/>
                    <a:pt x="33575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040;p86"/>
            <p:cNvSpPr/>
            <p:nvPr/>
          </p:nvSpPr>
          <p:spPr>
            <a:xfrm>
              <a:off x="1537175" y="3072525"/>
              <a:ext cx="1705450" cy="997250"/>
            </a:xfrm>
            <a:custGeom>
              <a:avLst/>
              <a:gdLst/>
              <a:ahLst/>
              <a:cxnLst/>
              <a:rect l="l" t="t" r="r" b="b"/>
              <a:pathLst>
                <a:path w="68218" h="39890" extrusionOk="0">
                  <a:moveTo>
                    <a:pt x="33575" y="0"/>
                  </a:moveTo>
                  <a:cubicBezTo>
                    <a:pt x="33575" y="0"/>
                    <a:pt x="1" y="19813"/>
                    <a:pt x="1444" y="23472"/>
                  </a:cubicBezTo>
                  <a:cubicBezTo>
                    <a:pt x="2889" y="27132"/>
                    <a:pt x="20251" y="36100"/>
                    <a:pt x="26797" y="38675"/>
                  </a:cubicBezTo>
                  <a:cubicBezTo>
                    <a:pt x="28986" y="39536"/>
                    <a:pt x="31082" y="39889"/>
                    <a:pt x="33082" y="39889"/>
                  </a:cubicBezTo>
                  <a:cubicBezTo>
                    <a:pt x="39711" y="39889"/>
                    <a:pt x="45288" y="36004"/>
                    <a:pt x="49706" y="33822"/>
                  </a:cubicBezTo>
                  <a:cubicBezTo>
                    <a:pt x="55457" y="30982"/>
                    <a:pt x="62525" y="26551"/>
                    <a:pt x="64946" y="24794"/>
                  </a:cubicBezTo>
                  <a:cubicBezTo>
                    <a:pt x="68217" y="22418"/>
                    <a:pt x="67916" y="19987"/>
                    <a:pt x="63227" y="16945"/>
                  </a:cubicBezTo>
                  <a:cubicBezTo>
                    <a:pt x="56713" y="12718"/>
                    <a:pt x="33575" y="0"/>
                    <a:pt x="335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041;p86"/>
            <p:cNvSpPr/>
            <p:nvPr/>
          </p:nvSpPr>
          <p:spPr>
            <a:xfrm>
              <a:off x="1678150" y="3244525"/>
              <a:ext cx="1489175" cy="791100"/>
            </a:xfrm>
            <a:custGeom>
              <a:avLst/>
              <a:gdLst/>
              <a:ahLst/>
              <a:cxnLst/>
              <a:rect l="l" t="t" r="r" b="b"/>
              <a:pathLst>
                <a:path w="59567" h="31644" extrusionOk="0">
                  <a:moveTo>
                    <a:pt x="31779" y="0"/>
                  </a:moveTo>
                  <a:cubicBezTo>
                    <a:pt x="31727" y="0"/>
                    <a:pt x="31677" y="1"/>
                    <a:pt x="31626" y="2"/>
                  </a:cubicBezTo>
                  <a:cubicBezTo>
                    <a:pt x="24843" y="165"/>
                    <a:pt x="5666" y="9726"/>
                    <a:pt x="3571" y="11360"/>
                  </a:cubicBezTo>
                  <a:cubicBezTo>
                    <a:pt x="1" y="14145"/>
                    <a:pt x="1951" y="17312"/>
                    <a:pt x="5476" y="19393"/>
                  </a:cubicBezTo>
                  <a:cubicBezTo>
                    <a:pt x="9000" y="21473"/>
                    <a:pt x="20393" y="27530"/>
                    <a:pt x="26909" y="29756"/>
                  </a:cubicBezTo>
                  <a:cubicBezTo>
                    <a:pt x="30017" y="30819"/>
                    <a:pt x="32480" y="31159"/>
                    <a:pt x="34501" y="31644"/>
                  </a:cubicBezTo>
                  <a:cubicBezTo>
                    <a:pt x="38121" y="30314"/>
                    <a:pt x="41319" y="28299"/>
                    <a:pt x="44067" y="26942"/>
                  </a:cubicBezTo>
                  <a:cubicBezTo>
                    <a:pt x="49818" y="24102"/>
                    <a:pt x="56886" y="19671"/>
                    <a:pt x="59307" y="17914"/>
                  </a:cubicBezTo>
                  <a:cubicBezTo>
                    <a:pt x="59400" y="17847"/>
                    <a:pt x="59479" y="17779"/>
                    <a:pt x="59566" y="17711"/>
                  </a:cubicBezTo>
                  <a:cubicBezTo>
                    <a:pt x="59248" y="16800"/>
                    <a:pt x="58634" y="15849"/>
                    <a:pt x="57626" y="14879"/>
                  </a:cubicBezTo>
                  <a:cubicBezTo>
                    <a:pt x="53421" y="10834"/>
                    <a:pt x="38630" y="0"/>
                    <a:pt x="31779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042;p86"/>
            <p:cNvSpPr/>
            <p:nvPr/>
          </p:nvSpPr>
          <p:spPr>
            <a:xfrm>
              <a:off x="1466800" y="2181875"/>
              <a:ext cx="620800" cy="363825"/>
            </a:xfrm>
            <a:custGeom>
              <a:avLst/>
              <a:gdLst/>
              <a:ahLst/>
              <a:cxnLst/>
              <a:rect l="l" t="t" r="r" b="b"/>
              <a:pathLst>
                <a:path w="24832" h="14553" extrusionOk="0">
                  <a:moveTo>
                    <a:pt x="19735" y="1"/>
                  </a:moveTo>
                  <a:cubicBezTo>
                    <a:pt x="16654" y="1"/>
                    <a:pt x="12950" y="2029"/>
                    <a:pt x="8607" y="4407"/>
                  </a:cubicBezTo>
                  <a:cubicBezTo>
                    <a:pt x="4980" y="6395"/>
                    <a:pt x="1885" y="8760"/>
                    <a:pt x="1" y="13166"/>
                  </a:cubicBezTo>
                  <a:lnTo>
                    <a:pt x="2401" y="14552"/>
                  </a:lnTo>
                  <a:cubicBezTo>
                    <a:pt x="4284" y="10130"/>
                    <a:pt x="7385" y="7765"/>
                    <a:pt x="11024" y="5770"/>
                  </a:cubicBezTo>
                  <a:cubicBezTo>
                    <a:pt x="15364" y="3392"/>
                    <a:pt x="19069" y="1359"/>
                    <a:pt x="22152" y="1359"/>
                  </a:cubicBezTo>
                  <a:cubicBezTo>
                    <a:pt x="23105" y="1359"/>
                    <a:pt x="23998" y="1553"/>
                    <a:pt x="24832" y="1991"/>
                  </a:cubicBezTo>
                  <a:cubicBezTo>
                    <a:pt x="24241" y="1657"/>
                    <a:pt x="23001" y="967"/>
                    <a:pt x="22690" y="786"/>
                  </a:cubicBezTo>
                  <a:cubicBezTo>
                    <a:pt x="21778" y="240"/>
                    <a:pt x="20793" y="1"/>
                    <a:pt x="197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043;p86"/>
            <p:cNvSpPr/>
            <p:nvPr/>
          </p:nvSpPr>
          <p:spPr>
            <a:xfrm>
              <a:off x="1466800" y="2182162"/>
              <a:ext cx="620800" cy="363825"/>
            </a:xfrm>
            <a:custGeom>
              <a:avLst/>
              <a:gdLst/>
              <a:ahLst/>
              <a:cxnLst/>
              <a:rect l="l" t="t" r="r" b="b"/>
              <a:pathLst>
                <a:path w="24832" h="14553" extrusionOk="0">
                  <a:moveTo>
                    <a:pt x="19735" y="1"/>
                  </a:moveTo>
                  <a:cubicBezTo>
                    <a:pt x="16654" y="1"/>
                    <a:pt x="12950" y="2029"/>
                    <a:pt x="8607" y="4407"/>
                  </a:cubicBezTo>
                  <a:cubicBezTo>
                    <a:pt x="4980" y="6395"/>
                    <a:pt x="1885" y="8760"/>
                    <a:pt x="1" y="13166"/>
                  </a:cubicBezTo>
                  <a:lnTo>
                    <a:pt x="2401" y="14552"/>
                  </a:lnTo>
                  <a:cubicBezTo>
                    <a:pt x="4284" y="10130"/>
                    <a:pt x="7385" y="7765"/>
                    <a:pt x="11024" y="5770"/>
                  </a:cubicBezTo>
                  <a:cubicBezTo>
                    <a:pt x="15364" y="3392"/>
                    <a:pt x="19069" y="1359"/>
                    <a:pt x="22152" y="1359"/>
                  </a:cubicBezTo>
                  <a:cubicBezTo>
                    <a:pt x="23105" y="1359"/>
                    <a:pt x="23998" y="1553"/>
                    <a:pt x="24832" y="1991"/>
                  </a:cubicBezTo>
                  <a:cubicBezTo>
                    <a:pt x="24241" y="1657"/>
                    <a:pt x="23001" y="967"/>
                    <a:pt x="22690" y="786"/>
                  </a:cubicBezTo>
                  <a:cubicBezTo>
                    <a:pt x="21778" y="240"/>
                    <a:pt x="20793" y="1"/>
                    <a:pt x="19735" y="1"/>
                  </a:cubicBezTo>
                  <a:close/>
                </a:path>
              </a:pathLst>
            </a:custGeom>
            <a:solidFill>
              <a:srgbClr val="FFFFFF">
                <a:alpha val="22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044;p86"/>
            <p:cNvSpPr/>
            <p:nvPr/>
          </p:nvSpPr>
          <p:spPr>
            <a:xfrm>
              <a:off x="1460900" y="2215775"/>
              <a:ext cx="1007900" cy="1472125"/>
            </a:xfrm>
            <a:custGeom>
              <a:avLst/>
              <a:gdLst/>
              <a:ahLst/>
              <a:cxnLst/>
              <a:rect l="l" t="t" r="r" b="b"/>
              <a:pathLst>
                <a:path w="40316" h="58885" extrusionOk="0">
                  <a:moveTo>
                    <a:pt x="22394" y="0"/>
                  </a:moveTo>
                  <a:cubicBezTo>
                    <a:pt x="19308" y="0"/>
                    <a:pt x="15602" y="2040"/>
                    <a:pt x="11259" y="4415"/>
                  </a:cubicBezTo>
                  <a:cubicBezTo>
                    <a:pt x="10897" y="4615"/>
                    <a:pt x="10538" y="4820"/>
                    <a:pt x="10186" y="5029"/>
                  </a:cubicBezTo>
                  <a:cubicBezTo>
                    <a:pt x="10047" y="5106"/>
                    <a:pt x="9915" y="5187"/>
                    <a:pt x="9782" y="5269"/>
                  </a:cubicBezTo>
                  <a:cubicBezTo>
                    <a:pt x="9618" y="5366"/>
                    <a:pt x="9461" y="5468"/>
                    <a:pt x="9302" y="5570"/>
                  </a:cubicBezTo>
                  <a:cubicBezTo>
                    <a:pt x="9184" y="5642"/>
                    <a:pt x="9067" y="5718"/>
                    <a:pt x="8949" y="5801"/>
                  </a:cubicBezTo>
                  <a:cubicBezTo>
                    <a:pt x="8183" y="6304"/>
                    <a:pt x="7453" y="6859"/>
                    <a:pt x="6762" y="7461"/>
                  </a:cubicBezTo>
                  <a:cubicBezTo>
                    <a:pt x="6650" y="7558"/>
                    <a:pt x="6543" y="7655"/>
                    <a:pt x="6435" y="7763"/>
                  </a:cubicBezTo>
                  <a:cubicBezTo>
                    <a:pt x="5996" y="8167"/>
                    <a:pt x="5581" y="8597"/>
                    <a:pt x="5194" y="9050"/>
                  </a:cubicBezTo>
                  <a:cubicBezTo>
                    <a:pt x="5122" y="9133"/>
                    <a:pt x="5050" y="9214"/>
                    <a:pt x="4983" y="9296"/>
                  </a:cubicBezTo>
                  <a:cubicBezTo>
                    <a:pt x="4902" y="9398"/>
                    <a:pt x="4815" y="9501"/>
                    <a:pt x="4739" y="9603"/>
                  </a:cubicBezTo>
                  <a:cubicBezTo>
                    <a:pt x="4656" y="9704"/>
                    <a:pt x="4580" y="9812"/>
                    <a:pt x="4499" y="9919"/>
                  </a:cubicBezTo>
                  <a:cubicBezTo>
                    <a:pt x="4421" y="10022"/>
                    <a:pt x="4345" y="10129"/>
                    <a:pt x="4268" y="10241"/>
                  </a:cubicBezTo>
                  <a:cubicBezTo>
                    <a:pt x="3955" y="10689"/>
                    <a:pt x="3664" y="11153"/>
                    <a:pt x="3399" y="11630"/>
                  </a:cubicBezTo>
                  <a:cubicBezTo>
                    <a:pt x="3364" y="11693"/>
                    <a:pt x="3328" y="11754"/>
                    <a:pt x="3298" y="11815"/>
                  </a:cubicBezTo>
                  <a:cubicBezTo>
                    <a:pt x="3226" y="11943"/>
                    <a:pt x="3159" y="12076"/>
                    <a:pt x="3093" y="12209"/>
                  </a:cubicBezTo>
                  <a:cubicBezTo>
                    <a:pt x="2996" y="12403"/>
                    <a:pt x="2904" y="12597"/>
                    <a:pt x="2812" y="12791"/>
                  </a:cubicBezTo>
                  <a:cubicBezTo>
                    <a:pt x="1820" y="14973"/>
                    <a:pt x="1136" y="17671"/>
                    <a:pt x="844" y="21105"/>
                  </a:cubicBezTo>
                  <a:cubicBezTo>
                    <a:pt x="1" y="31096"/>
                    <a:pt x="1856" y="56038"/>
                    <a:pt x="5290" y="58885"/>
                  </a:cubicBezTo>
                  <a:cubicBezTo>
                    <a:pt x="5290" y="58885"/>
                    <a:pt x="4764" y="55656"/>
                    <a:pt x="11672" y="51307"/>
                  </a:cubicBezTo>
                  <a:cubicBezTo>
                    <a:pt x="16368" y="48352"/>
                    <a:pt x="19665" y="45870"/>
                    <a:pt x="24678" y="43411"/>
                  </a:cubicBezTo>
                  <a:cubicBezTo>
                    <a:pt x="36891" y="37411"/>
                    <a:pt x="40315" y="36288"/>
                    <a:pt x="40315" y="36288"/>
                  </a:cubicBezTo>
                  <a:cubicBezTo>
                    <a:pt x="35063" y="33098"/>
                    <a:pt x="33469" y="19490"/>
                    <a:pt x="29830" y="7956"/>
                  </a:cubicBezTo>
                  <a:cubicBezTo>
                    <a:pt x="29753" y="7711"/>
                    <a:pt x="29677" y="7471"/>
                    <a:pt x="29594" y="7241"/>
                  </a:cubicBezTo>
                  <a:cubicBezTo>
                    <a:pt x="29533" y="7057"/>
                    <a:pt x="29467" y="6879"/>
                    <a:pt x="29406" y="6705"/>
                  </a:cubicBezTo>
                  <a:cubicBezTo>
                    <a:pt x="29176" y="6076"/>
                    <a:pt x="28941" y="5504"/>
                    <a:pt x="28690" y="4977"/>
                  </a:cubicBezTo>
                  <a:cubicBezTo>
                    <a:pt x="28634" y="4855"/>
                    <a:pt x="28578" y="4737"/>
                    <a:pt x="28522" y="4625"/>
                  </a:cubicBezTo>
                  <a:cubicBezTo>
                    <a:pt x="28298" y="4160"/>
                    <a:pt x="28045" y="3710"/>
                    <a:pt x="27766" y="3276"/>
                  </a:cubicBezTo>
                  <a:cubicBezTo>
                    <a:pt x="27698" y="3169"/>
                    <a:pt x="27627" y="3066"/>
                    <a:pt x="27561" y="2970"/>
                  </a:cubicBezTo>
                  <a:cubicBezTo>
                    <a:pt x="27433" y="2780"/>
                    <a:pt x="27300" y="2606"/>
                    <a:pt x="27167" y="2438"/>
                  </a:cubicBezTo>
                  <a:cubicBezTo>
                    <a:pt x="27091" y="2345"/>
                    <a:pt x="27019" y="2259"/>
                    <a:pt x="26942" y="2172"/>
                  </a:cubicBezTo>
                  <a:cubicBezTo>
                    <a:pt x="26826" y="2030"/>
                    <a:pt x="26702" y="1895"/>
                    <a:pt x="26570" y="1768"/>
                  </a:cubicBezTo>
                  <a:cubicBezTo>
                    <a:pt x="26470" y="1664"/>
                    <a:pt x="26366" y="1566"/>
                    <a:pt x="26258" y="1473"/>
                  </a:cubicBezTo>
                  <a:cubicBezTo>
                    <a:pt x="26094" y="1327"/>
                    <a:pt x="25923" y="1190"/>
                    <a:pt x="25745" y="1063"/>
                  </a:cubicBezTo>
                  <a:cubicBezTo>
                    <a:pt x="25633" y="980"/>
                    <a:pt x="25518" y="911"/>
                    <a:pt x="25403" y="839"/>
                  </a:cubicBezTo>
                  <a:cubicBezTo>
                    <a:pt x="25361" y="812"/>
                    <a:pt x="25320" y="782"/>
                    <a:pt x="25277" y="756"/>
                  </a:cubicBezTo>
                  <a:cubicBezTo>
                    <a:pt x="25216" y="721"/>
                    <a:pt x="25129" y="675"/>
                    <a:pt x="25027" y="613"/>
                  </a:cubicBezTo>
                  <a:cubicBezTo>
                    <a:pt x="25018" y="605"/>
                    <a:pt x="25008" y="598"/>
                    <a:pt x="24996" y="598"/>
                  </a:cubicBezTo>
                  <a:cubicBezTo>
                    <a:pt x="24970" y="582"/>
                    <a:pt x="24950" y="573"/>
                    <a:pt x="24929" y="562"/>
                  </a:cubicBezTo>
                  <a:cubicBezTo>
                    <a:pt x="24868" y="532"/>
                    <a:pt x="24811" y="506"/>
                    <a:pt x="24750" y="481"/>
                  </a:cubicBezTo>
                  <a:cubicBezTo>
                    <a:pt x="24663" y="440"/>
                    <a:pt x="24576" y="404"/>
                    <a:pt x="24490" y="368"/>
                  </a:cubicBezTo>
                  <a:cubicBezTo>
                    <a:pt x="24149" y="241"/>
                    <a:pt x="23796" y="147"/>
                    <a:pt x="23438" y="87"/>
                  </a:cubicBezTo>
                  <a:cubicBezTo>
                    <a:pt x="23345" y="71"/>
                    <a:pt x="23253" y="56"/>
                    <a:pt x="23155" y="46"/>
                  </a:cubicBezTo>
                  <a:cubicBezTo>
                    <a:pt x="23017" y="31"/>
                    <a:pt x="22880" y="16"/>
                    <a:pt x="22742" y="11"/>
                  </a:cubicBezTo>
                  <a:cubicBezTo>
                    <a:pt x="22629" y="5"/>
                    <a:pt x="22512" y="0"/>
                    <a:pt x="22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045;p86"/>
            <p:cNvSpPr/>
            <p:nvPr/>
          </p:nvSpPr>
          <p:spPr>
            <a:xfrm>
              <a:off x="2588675" y="4227525"/>
              <a:ext cx="362150" cy="764900"/>
            </a:xfrm>
            <a:custGeom>
              <a:avLst/>
              <a:gdLst/>
              <a:ahLst/>
              <a:cxnLst/>
              <a:rect l="l" t="t" r="r" b="b"/>
              <a:pathLst>
                <a:path w="14486" h="30596" extrusionOk="0">
                  <a:moveTo>
                    <a:pt x="5379" y="1"/>
                  </a:moveTo>
                  <a:cubicBezTo>
                    <a:pt x="2656" y="1"/>
                    <a:pt x="483" y="2222"/>
                    <a:pt x="284" y="2939"/>
                  </a:cubicBezTo>
                  <a:cubicBezTo>
                    <a:pt x="0" y="3963"/>
                    <a:pt x="190" y="6007"/>
                    <a:pt x="1480" y="8487"/>
                  </a:cubicBezTo>
                  <a:cubicBezTo>
                    <a:pt x="2599" y="10638"/>
                    <a:pt x="3203" y="14071"/>
                    <a:pt x="3079" y="16391"/>
                  </a:cubicBezTo>
                  <a:cubicBezTo>
                    <a:pt x="2954" y="18712"/>
                    <a:pt x="2077" y="24521"/>
                    <a:pt x="4521" y="27330"/>
                  </a:cubicBezTo>
                  <a:cubicBezTo>
                    <a:pt x="6022" y="29054"/>
                    <a:pt x="8591" y="30596"/>
                    <a:pt x="10741" y="30596"/>
                  </a:cubicBezTo>
                  <a:cubicBezTo>
                    <a:pt x="12095" y="30596"/>
                    <a:pt x="13282" y="29985"/>
                    <a:pt x="13934" y="28424"/>
                  </a:cubicBezTo>
                  <a:cubicBezTo>
                    <a:pt x="14485" y="27102"/>
                    <a:pt x="13100" y="22648"/>
                    <a:pt x="12432" y="19384"/>
                  </a:cubicBezTo>
                  <a:cubicBezTo>
                    <a:pt x="11101" y="12884"/>
                    <a:pt x="10018" y="6418"/>
                    <a:pt x="10018" y="6418"/>
                  </a:cubicBezTo>
                  <a:lnTo>
                    <a:pt x="5849" y="23"/>
                  </a:lnTo>
                  <a:cubicBezTo>
                    <a:pt x="5691" y="8"/>
                    <a:pt x="5534" y="1"/>
                    <a:pt x="53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046;p86"/>
            <p:cNvSpPr/>
            <p:nvPr/>
          </p:nvSpPr>
          <p:spPr>
            <a:xfrm>
              <a:off x="2717025" y="4359500"/>
              <a:ext cx="195525" cy="457925"/>
            </a:xfrm>
            <a:custGeom>
              <a:avLst/>
              <a:gdLst/>
              <a:ahLst/>
              <a:cxnLst/>
              <a:rect l="l" t="t" r="r" b="b"/>
              <a:pathLst>
                <a:path w="7821" h="18317" extrusionOk="0">
                  <a:moveTo>
                    <a:pt x="1" y="1"/>
                  </a:moveTo>
                  <a:cubicBezTo>
                    <a:pt x="422" y="2272"/>
                    <a:pt x="1036" y="6059"/>
                    <a:pt x="1115" y="9571"/>
                  </a:cubicBezTo>
                  <a:cubicBezTo>
                    <a:pt x="1194" y="13083"/>
                    <a:pt x="2026" y="15361"/>
                    <a:pt x="3297" y="16881"/>
                  </a:cubicBezTo>
                  <a:cubicBezTo>
                    <a:pt x="3983" y="17698"/>
                    <a:pt x="5138" y="18316"/>
                    <a:pt x="6080" y="18316"/>
                  </a:cubicBezTo>
                  <a:cubicBezTo>
                    <a:pt x="7068" y="18316"/>
                    <a:pt x="7820" y="17636"/>
                    <a:pt x="7546" y="15792"/>
                  </a:cubicBezTo>
                  <a:cubicBezTo>
                    <a:pt x="7172" y="13286"/>
                    <a:pt x="4884" y="1139"/>
                    <a:pt x="4884" y="113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047;p86"/>
            <p:cNvSpPr/>
            <p:nvPr/>
          </p:nvSpPr>
          <p:spPr>
            <a:xfrm>
              <a:off x="2617675" y="4227575"/>
              <a:ext cx="322875" cy="690400"/>
            </a:xfrm>
            <a:custGeom>
              <a:avLst/>
              <a:gdLst/>
              <a:ahLst/>
              <a:cxnLst/>
              <a:rect l="l" t="t" r="r" b="b"/>
              <a:pathLst>
                <a:path w="12915" h="27616" extrusionOk="0">
                  <a:moveTo>
                    <a:pt x="4120" y="0"/>
                  </a:moveTo>
                  <a:cubicBezTo>
                    <a:pt x="2423" y="35"/>
                    <a:pt x="955" y="919"/>
                    <a:pt x="52" y="1744"/>
                  </a:cubicBezTo>
                  <a:cubicBezTo>
                    <a:pt x="0" y="3909"/>
                    <a:pt x="1388" y="9605"/>
                    <a:pt x="4498" y="14299"/>
                  </a:cubicBezTo>
                  <a:cubicBezTo>
                    <a:pt x="7548" y="18901"/>
                    <a:pt x="11965" y="24282"/>
                    <a:pt x="12896" y="27615"/>
                  </a:cubicBezTo>
                  <a:cubicBezTo>
                    <a:pt x="12915" y="26067"/>
                    <a:pt x="12155" y="23262"/>
                    <a:pt x="11576" y="20761"/>
                  </a:cubicBezTo>
                  <a:cubicBezTo>
                    <a:pt x="11563" y="20707"/>
                    <a:pt x="11550" y="20652"/>
                    <a:pt x="11538" y="20597"/>
                  </a:cubicBezTo>
                  <a:cubicBezTo>
                    <a:pt x="11504" y="20451"/>
                    <a:pt x="11472" y="20308"/>
                    <a:pt x="11440" y="20165"/>
                  </a:cubicBezTo>
                  <a:cubicBezTo>
                    <a:pt x="11426" y="20099"/>
                    <a:pt x="11410" y="20032"/>
                    <a:pt x="11396" y="19968"/>
                  </a:cubicBezTo>
                  <a:cubicBezTo>
                    <a:pt x="11355" y="19782"/>
                    <a:pt x="11317" y="19599"/>
                    <a:pt x="11279" y="19420"/>
                  </a:cubicBezTo>
                  <a:cubicBezTo>
                    <a:pt x="11277" y="19408"/>
                    <a:pt x="11275" y="19395"/>
                    <a:pt x="11272" y="19383"/>
                  </a:cubicBezTo>
                  <a:cubicBezTo>
                    <a:pt x="10857" y="17352"/>
                    <a:pt x="10464" y="15324"/>
                    <a:pt x="10122" y="13496"/>
                  </a:cubicBezTo>
                  <a:cubicBezTo>
                    <a:pt x="9848" y="12033"/>
                    <a:pt x="9607" y="10698"/>
                    <a:pt x="9410" y="9591"/>
                  </a:cubicBezTo>
                  <a:cubicBezTo>
                    <a:pt x="9311" y="9038"/>
                    <a:pt x="9224" y="8541"/>
                    <a:pt x="9149" y="8114"/>
                  </a:cubicBezTo>
                  <a:cubicBezTo>
                    <a:pt x="9113" y="7901"/>
                    <a:pt x="9078" y="7705"/>
                    <a:pt x="9047" y="7528"/>
                  </a:cubicBezTo>
                  <a:cubicBezTo>
                    <a:pt x="8925" y="6820"/>
                    <a:pt x="8858" y="6416"/>
                    <a:pt x="8858" y="6416"/>
                  </a:cubicBezTo>
                  <a:lnTo>
                    <a:pt x="4689" y="21"/>
                  </a:lnTo>
                  <a:cubicBezTo>
                    <a:pt x="4491" y="1"/>
                    <a:pt x="4306" y="3"/>
                    <a:pt x="4120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048;p86"/>
            <p:cNvSpPr/>
            <p:nvPr/>
          </p:nvSpPr>
          <p:spPr>
            <a:xfrm>
              <a:off x="2227225" y="3048950"/>
              <a:ext cx="1013175" cy="1288625"/>
            </a:xfrm>
            <a:custGeom>
              <a:avLst/>
              <a:gdLst/>
              <a:ahLst/>
              <a:cxnLst/>
              <a:rect l="l" t="t" r="r" b="b"/>
              <a:pathLst>
                <a:path w="40527" h="51545" extrusionOk="0">
                  <a:moveTo>
                    <a:pt x="9372" y="1"/>
                  </a:moveTo>
                  <a:lnTo>
                    <a:pt x="1" y="10725"/>
                  </a:lnTo>
                  <a:lnTo>
                    <a:pt x="10536" y="18919"/>
                  </a:lnTo>
                  <a:lnTo>
                    <a:pt x="21666" y="29305"/>
                  </a:lnTo>
                  <a:cubicBezTo>
                    <a:pt x="21666" y="29305"/>
                    <a:pt x="21723" y="29296"/>
                    <a:pt x="21816" y="29296"/>
                  </a:cubicBezTo>
                  <a:cubicBezTo>
                    <a:pt x="22322" y="29296"/>
                    <a:pt x="23881" y="29549"/>
                    <a:pt x="22848" y="32823"/>
                  </a:cubicBezTo>
                  <a:cubicBezTo>
                    <a:pt x="22459" y="34052"/>
                    <a:pt x="21914" y="36498"/>
                    <a:pt x="21348" y="39263"/>
                  </a:cubicBezTo>
                  <a:lnTo>
                    <a:pt x="31468" y="51544"/>
                  </a:lnTo>
                  <a:cubicBezTo>
                    <a:pt x="31468" y="51544"/>
                    <a:pt x="33823" y="43956"/>
                    <a:pt x="35724" y="38731"/>
                  </a:cubicBezTo>
                  <a:cubicBezTo>
                    <a:pt x="39075" y="29524"/>
                    <a:pt x="40526" y="25294"/>
                    <a:pt x="39958" y="23222"/>
                  </a:cubicBezTo>
                  <a:cubicBezTo>
                    <a:pt x="39215" y="20511"/>
                    <a:pt x="35903" y="17390"/>
                    <a:pt x="28673" y="12252"/>
                  </a:cubicBezTo>
                  <a:cubicBezTo>
                    <a:pt x="19581" y="5791"/>
                    <a:pt x="9372" y="1"/>
                    <a:pt x="9372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049;p86"/>
            <p:cNvSpPr/>
            <p:nvPr/>
          </p:nvSpPr>
          <p:spPr>
            <a:xfrm>
              <a:off x="2227225" y="3048950"/>
              <a:ext cx="1013175" cy="1288625"/>
            </a:xfrm>
            <a:custGeom>
              <a:avLst/>
              <a:gdLst/>
              <a:ahLst/>
              <a:cxnLst/>
              <a:rect l="l" t="t" r="r" b="b"/>
              <a:pathLst>
                <a:path w="40527" h="51545" extrusionOk="0">
                  <a:moveTo>
                    <a:pt x="9372" y="1"/>
                  </a:moveTo>
                  <a:lnTo>
                    <a:pt x="1" y="10725"/>
                  </a:lnTo>
                  <a:lnTo>
                    <a:pt x="10536" y="18919"/>
                  </a:lnTo>
                  <a:lnTo>
                    <a:pt x="21666" y="29305"/>
                  </a:lnTo>
                  <a:cubicBezTo>
                    <a:pt x="21666" y="29305"/>
                    <a:pt x="21723" y="29296"/>
                    <a:pt x="21816" y="29296"/>
                  </a:cubicBezTo>
                  <a:cubicBezTo>
                    <a:pt x="22322" y="29296"/>
                    <a:pt x="23881" y="29549"/>
                    <a:pt x="22848" y="32823"/>
                  </a:cubicBezTo>
                  <a:cubicBezTo>
                    <a:pt x="22459" y="34052"/>
                    <a:pt x="21914" y="36498"/>
                    <a:pt x="21348" y="39263"/>
                  </a:cubicBezTo>
                  <a:lnTo>
                    <a:pt x="31468" y="51544"/>
                  </a:lnTo>
                  <a:cubicBezTo>
                    <a:pt x="31468" y="51544"/>
                    <a:pt x="33823" y="43956"/>
                    <a:pt x="35724" y="38731"/>
                  </a:cubicBezTo>
                  <a:cubicBezTo>
                    <a:pt x="39075" y="29524"/>
                    <a:pt x="40526" y="25294"/>
                    <a:pt x="39958" y="23222"/>
                  </a:cubicBezTo>
                  <a:cubicBezTo>
                    <a:pt x="39215" y="20511"/>
                    <a:pt x="35903" y="17390"/>
                    <a:pt x="28673" y="12252"/>
                  </a:cubicBezTo>
                  <a:cubicBezTo>
                    <a:pt x="19581" y="5791"/>
                    <a:pt x="9372" y="1"/>
                    <a:pt x="93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050;p86"/>
            <p:cNvSpPr/>
            <p:nvPr/>
          </p:nvSpPr>
          <p:spPr>
            <a:xfrm>
              <a:off x="2227225" y="3048950"/>
              <a:ext cx="1013175" cy="1288625"/>
            </a:xfrm>
            <a:custGeom>
              <a:avLst/>
              <a:gdLst/>
              <a:ahLst/>
              <a:cxnLst/>
              <a:rect l="l" t="t" r="r" b="b"/>
              <a:pathLst>
                <a:path w="40527" h="51545" extrusionOk="0">
                  <a:moveTo>
                    <a:pt x="9372" y="1"/>
                  </a:moveTo>
                  <a:lnTo>
                    <a:pt x="1" y="10725"/>
                  </a:lnTo>
                  <a:lnTo>
                    <a:pt x="10536" y="18919"/>
                  </a:lnTo>
                  <a:lnTo>
                    <a:pt x="21666" y="29305"/>
                  </a:lnTo>
                  <a:cubicBezTo>
                    <a:pt x="21666" y="29305"/>
                    <a:pt x="21723" y="29296"/>
                    <a:pt x="21816" y="29296"/>
                  </a:cubicBezTo>
                  <a:cubicBezTo>
                    <a:pt x="22322" y="29296"/>
                    <a:pt x="23881" y="29549"/>
                    <a:pt x="22848" y="32823"/>
                  </a:cubicBezTo>
                  <a:cubicBezTo>
                    <a:pt x="22459" y="34052"/>
                    <a:pt x="21914" y="36498"/>
                    <a:pt x="21348" y="39263"/>
                  </a:cubicBezTo>
                  <a:lnTo>
                    <a:pt x="31468" y="51544"/>
                  </a:lnTo>
                  <a:cubicBezTo>
                    <a:pt x="31468" y="51544"/>
                    <a:pt x="33823" y="43956"/>
                    <a:pt x="35724" y="38731"/>
                  </a:cubicBezTo>
                  <a:cubicBezTo>
                    <a:pt x="39075" y="29524"/>
                    <a:pt x="40526" y="25294"/>
                    <a:pt x="39958" y="23222"/>
                  </a:cubicBezTo>
                  <a:cubicBezTo>
                    <a:pt x="39215" y="20511"/>
                    <a:pt x="35903" y="17390"/>
                    <a:pt x="28673" y="12252"/>
                  </a:cubicBezTo>
                  <a:cubicBezTo>
                    <a:pt x="19581" y="5791"/>
                    <a:pt x="9372" y="1"/>
                    <a:pt x="9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051;p86"/>
            <p:cNvSpPr/>
            <p:nvPr/>
          </p:nvSpPr>
          <p:spPr>
            <a:xfrm>
              <a:off x="2386475" y="3396825"/>
              <a:ext cx="607925" cy="906050"/>
            </a:xfrm>
            <a:custGeom>
              <a:avLst/>
              <a:gdLst/>
              <a:ahLst/>
              <a:cxnLst/>
              <a:rect l="l" t="t" r="r" b="b"/>
              <a:pathLst>
                <a:path w="24317" h="36242" extrusionOk="0">
                  <a:moveTo>
                    <a:pt x="3147" y="0"/>
                  </a:moveTo>
                  <a:lnTo>
                    <a:pt x="1" y="2480"/>
                  </a:lnTo>
                  <a:lnTo>
                    <a:pt x="5975" y="16443"/>
                  </a:lnTo>
                  <a:lnTo>
                    <a:pt x="24317" y="36242"/>
                  </a:lnTo>
                  <a:cubicBezTo>
                    <a:pt x="24317" y="36242"/>
                    <a:pt x="22945" y="26997"/>
                    <a:pt x="22342" y="21692"/>
                  </a:cubicBezTo>
                  <a:cubicBezTo>
                    <a:pt x="21626" y="15413"/>
                    <a:pt x="20113" y="14711"/>
                    <a:pt x="17505" y="12126"/>
                  </a:cubicBezTo>
                  <a:cubicBezTo>
                    <a:pt x="14897" y="9542"/>
                    <a:pt x="3147" y="0"/>
                    <a:pt x="3147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052;p86"/>
            <p:cNvSpPr/>
            <p:nvPr/>
          </p:nvSpPr>
          <p:spPr>
            <a:xfrm>
              <a:off x="2867175" y="4892050"/>
              <a:ext cx="690325" cy="520000"/>
            </a:xfrm>
            <a:custGeom>
              <a:avLst/>
              <a:gdLst/>
              <a:ahLst/>
              <a:cxnLst/>
              <a:rect l="l" t="t" r="r" b="b"/>
              <a:pathLst>
                <a:path w="27613" h="20800" extrusionOk="0">
                  <a:moveTo>
                    <a:pt x="1708" y="0"/>
                  </a:moveTo>
                  <a:cubicBezTo>
                    <a:pt x="1002" y="0"/>
                    <a:pt x="1019" y="1214"/>
                    <a:pt x="671" y="2772"/>
                  </a:cubicBezTo>
                  <a:cubicBezTo>
                    <a:pt x="444" y="3785"/>
                    <a:pt x="0" y="5480"/>
                    <a:pt x="687" y="7400"/>
                  </a:cubicBezTo>
                  <a:cubicBezTo>
                    <a:pt x="1373" y="9320"/>
                    <a:pt x="4469" y="9554"/>
                    <a:pt x="6119" y="12064"/>
                  </a:cubicBezTo>
                  <a:cubicBezTo>
                    <a:pt x="7768" y="14574"/>
                    <a:pt x="10181" y="19101"/>
                    <a:pt x="15708" y="20368"/>
                  </a:cubicBezTo>
                  <a:cubicBezTo>
                    <a:pt x="17027" y="20670"/>
                    <a:pt x="18273" y="20799"/>
                    <a:pt x="19421" y="20799"/>
                  </a:cubicBezTo>
                  <a:cubicBezTo>
                    <a:pt x="23083" y="20799"/>
                    <a:pt x="25742" y="19480"/>
                    <a:pt x="26550" y="18236"/>
                  </a:cubicBezTo>
                  <a:cubicBezTo>
                    <a:pt x="27613" y="16601"/>
                    <a:pt x="26710" y="15023"/>
                    <a:pt x="23196" y="12939"/>
                  </a:cubicBezTo>
                  <a:cubicBezTo>
                    <a:pt x="19465" y="10727"/>
                    <a:pt x="18408" y="10077"/>
                    <a:pt x="18408" y="10077"/>
                  </a:cubicBezTo>
                  <a:lnTo>
                    <a:pt x="1715" y="0"/>
                  </a:lnTo>
                  <a:cubicBezTo>
                    <a:pt x="1713" y="0"/>
                    <a:pt x="1710" y="0"/>
                    <a:pt x="17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053;p86"/>
            <p:cNvSpPr/>
            <p:nvPr/>
          </p:nvSpPr>
          <p:spPr>
            <a:xfrm>
              <a:off x="2865825" y="4647250"/>
              <a:ext cx="546375" cy="613000"/>
            </a:xfrm>
            <a:custGeom>
              <a:avLst/>
              <a:gdLst/>
              <a:ahLst/>
              <a:cxnLst/>
              <a:rect l="l" t="t" r="r" b="b"/>
              <a:pathLst>
                <a:path w="21855" h="24520" extrusionOk="0">
                  <a:moveTo>
                    <a:pt x="8918" y="0"/>
                  </a:moveTo>
                  <a:lnTo>
                    <a:pt x="1" y="3129"/>
                  </a:lnTo>
                  <a:cubicBezTo>
                    <a:pt x="617" y="4865"/>
                    <a:pt x="1030" y="5551"/>
                    <a:pt x="1476" y="7336"/>
                  </a:cubicBezTo>
                  <a:cubicBezTo>
                    <a:pt x="1797" y="8618"/>
                    <a:pt x="1809" y="9149"/>
                    <a:pt x="1793" y="10627"/>
                  </a:cubicBezTo>
                  <a:cubicBezTo>
                    <a:pt x="1783" y="11389"/>
                    <a:pt x="2163" y="12221"/>
                    <a:pt x="2736" y="12884"/>
                  </a:cubicBezTo>
                  <a:cubicBezTo>
                    <a:pt x="3333" y="13571"/>
                    <a:pt x="3957" y="14217"/>
                    <a:pt x="4619" y="14847"/>
                  </a:cubicBezTo>
                  <a:cubicBezTo>
                    <a:pt x="6380" y="16523"/>
                    <a:pt x="9127" y="21018"/>
                    <a:pt x="12057" y="23080"/>
                  </a:cubicBezTo>
                  <a:cubicBezTo>
                    <a:pt x="13525" y="24112"/>
                    <a:pt x="15538" y="24519"/>
                    <a:pt x="17329" y="24519"/>
                  </a:cubicBezTo>
                  <a:cubicBezTo>
                    <a:pt x="19113" y="24519"/>
                    <a:pt x="20676" y="24115"/>
                    <a:pt x="21260" y="23521"/>
                  </a:cubicBezTo>
                  <a:cubicBezTo>
                    <a:pt x="21855" y="22918"/>
                    <a:pt x="21768" y="22352"/>
                    <a:pt x="21323" y="21873"/>
                  </a:cubicBezTo>
                  <a:cubicBezTo>
                    <a:pt x="20824" y="21336"/>
                    <a:pt x="19440" y="20109"/>
                    <a:pt x="18829" y="19444"/>
                  </a:cubicBezTo>
                  <a:cubicBezTo>
                    <a:pt x="16023" y="16392"/>
                    <a:pt x="13925" y="12901"/>
                    <a:pt x="11930" y="9700"/>
                  </a:cubicBezTo>
                  <a:cubicBezTo>
                    <a:pt x="9959" y="6536"/>
                    <a:pt x="8918" y="0"/>
                    <a:pt x="8918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054;p86"/>
            <p:cNvSpPr/>
            <p:nvPr/>
          </p:nvSpPr>
          <p:spPr>
            <a:xfrm>
              <a:off x="1683550" y="3014900"/>
              <a:ext cx="1420375" cy="1751750"/>
            </a:xfrm>
            <a:custGeom>
              <a:avLst/>
              <a:gdLst/>
              <a:ahLst/>
              <a:cxnLst/>
              <a:rect l="l" t="t" r="r" b="b"/>
              <a:pathLst>
                <a:path w="56815" h="70070" extrusionOk="0">
                  <a:moveTo>
                    <a:pt x="31580" y="1"/>
                  </a:moveTo>
                  <a:lnTo>
                    <a:pt x="4104" y="621"/>
                  </a:lnTo>
                  <a:cubicBezTo>
                    <a:pt x="1029" y="8325"/>
                    <a:pt x="0" y="15935"/>
                    <a:pt x="1802" y="19916"/>
                  </a:cubicBezTo>
                  <a:cubicBezTo>
                    <a:pt x="4260" y="25345"/>
                    <a:pt x="7563" y="27400"/>
                    <a:pt x="15551" y="31587"/>
                  </a:cubicBezTo>
                  <a:cubicBezTo>
                    <a:pt x="22163" y="35051"/>
                    <a:pt x="32919" y="38926"/>
                    <a:pt x="34850" y="39774"/>
                  </a:cubicBezTo>
                  <a:cubicBezTo>
                    <a:pt x="36304" y="40412"/>
                    <a:pt x="36614" y="41410"/>
                    <a:pt x="36913" y="45173"/>
                  </a:cubicBezTo>
                  <a:cubicBezTo>
                    <a:pt x="37206" y="48851"/>
                    <a:pt x="38756" y="52836"/>
                    <a:pt x="42822" y="60378"/>
                  </a:cubicBezTo>
                  <a:cubicBezTo>
                    <a:pt x="47027" y="68179"/>
                    <a:pt x="47665" y="69983"/>
                    <a:pt x="47665" y="69983"/>
                  </a:cubicBezTo>
                  <a:cubicBezTo>
                    <a:pt x="47665" y="69983"/>
                    <a:pt x="48224" y="70070"/>
                    <a:pt x="49107" y="70070"/>
                  </a:cubicBezTo>
                  <a:cubicBezTo>
                    <a:pt x="50965" y="70070"/>
                    <a:pt x="54259" y="69684"/>
                    <a:pt x="56815" y="67291"/>
                  </a:cubicBezTo>
                  <a:cubicBezTo>
                    <a:pt x="56815" y="67291"/>
                    <a:pt x="50105" y="36642"/>
                    <a:pt x="48254" y="31917"/>
                  </a:cubicBezTo>
                  <a:cubicBezTo>
                    <a:pt x="46403" y="27191"/>
                    <a:pt x="26450" y="14383"/>
                    <a:pt x="26450" y="14383"/>
                  </a:cubicBezTo>
                  <a:cubicBezTo>
                    <a:pt x="26450" y="14383"/>
                    <a:pt x="33948" y="8655"/>
                    <a:pt x="315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055;p86"/>
            <p:cNvSpPr/>
            <p:nvPr/>
          </p:nvSpPr>
          <p:spPr>
            <a:xfrm>
              <a:off x="2393650" y="3241725"/>
              <a:ext cx="120425" cy="193550"/>
            </a:xfrm>
            <a:custGeom>
              <a:avLst/>
              <a:gdLst/>
              <a:ahLst/>
              <a:cxnLst/>
              <a:rect l="l" t="t" r="r" b="b"/>
              <a:pathLst>
                <a:path w="4817" h="7742" extrusionOk="0">
                  <a:moveTo>
                    <a:pt x="4817" y="0"/>
                  </a:moveTo>
                  <a:cubicBezTo>
                    <a:pt x="4816" y="1"/>
                    <a:pt x="3194" y="4643"/>
                    <a:pt x="0" y="6589"/>
                  </a:cubicBezTo>
                  <a:lnTo>
                    <a:pt x="1723" y="7741"/>
                  </a:lnTo>
                  <a:cubicBezTo>
                    <a:pt x="1723" y="7741"/>
                    <a:pt x="4814" y="4747"/>
                    <a:pt x="48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056;p86"/>
            <p:cNvSpPr/>
            <p:nvPr/>
          </p:nvSpPr>
          <p:spPr>
            <a:xfrm>
              <a:off x="2314175" y="2114350"/>
              <a:ext cx="1030075" cy="1217875"/>
            </a:xfrm>
            <a:custGeom>
              <a:avLst/>
              <a:gdLst/>
              <a:ahLst/>
              <a:cxnLst/>
              <a:rect l="l" t="t" r="r" b="b"/>
              <a:pathLst>
                <a:path w="41203" h="48715" extrusionOk="0">
                  <a:moveTo>
                    <a:pt x="1368" y="1"/>
                  </a:moveTo>
                  <a:cubicBezTo>
                    <a:pt x="928" y="1"/>
                    <a:pt x="472" y="8"/>
                    <a:pt x="1" y="18"/>
                  </a:cubicBezTo>
                  <a:lnTo>
                    <a:pt x="322" y="9407"/>
                  </a:lnTo>
                  <a:cubicBezTo>
                    <a:pt x="322" y="9407"/>
                    <a:pt x="2927" y="23991"/>
                    <a:pt x="4031" y="29462"/>
                  </a:cubicBezTo>
                  <a:cubicBezTo>
                    <a:pt x="5134" y="34933"/>
                    <a:pt x="6416" y="35644"/>
                    <a:pt x="9925" y="37385"/>
                  </a:cubicBezTo>
                  <a:cubicBezTo>
                    <a:pt x="11316" y="38074"/>
                    <a:pt x="25416" y="44166"/>
                    <a:pt x="25416" y="44166"/>
                  </a:cubicBezTo>
                  <a:cubicBezTo>
                    <a:pt x="31784" y="46194"/>
                    <a:pt x="41203" y="48715"/>
                    <a:pt x="41203" y="48715"/>
                  </a:cubicBezTo>
                  <a:cubicBezTo>
                    <a:pt x="41203" y="48715"/>
                    <a:pt x="36202" y="42921"/>
                    <a:pt x="34125" y="40672"/>
                  </a:cubicBezTo>
                  <a:cubicBezTo>
                    <a:pt x="32789" y="39225"/>
                    <a:pt x="30288" y="38516"/>
                    <a:pt x="29330" y="37964"/>
                  </a:cubicBezTo>
                  <a:cubicBezTo>
                    <a:pt x="26885" y="36551"/>
                    <a:pt x="14252" y="28535"/>
                    <a:pt x="14252" y="28535"/>
                  </a:cubicBezTo>
                  <a:cubicBezTo>
                    <a:pt x="14252" y="28535"/>
                    <a:pt x="12504" y="16661"/>
                    <a:pt x="10854" y="8452"/>
                  </a:cubicBezTo>
                  <a:cubicBezTo>
                    <a:pt x="9338" y="913"/>
                    <a:pt x="6313" y="1"/>
                    <a:pt x="1368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057;p86"/>
            <p:cNvSpPr/>
            <p:nvPr/>
          </p:nvSpPr>
          <p:spPr>
            <a:xfrm>
              <a:off x="1719100" y="2114675"/>
              <a:ext cx="856175" cy="1178050"/>
            </a:xfrm>
            <a:custGeom>
              <a:avLst/>
              <a:gdLst/>
              <a:ahLst/>
              <a:cxnLst/>
              <a:rect l="l" t="t" r="r" b="b"/>
              <a:pathLst>
                <a:path w="34247" h="47122" extrusionOk="0">
                  <a:moveTo>
                    <a:pt x="23429" y="0"/>
                  </a:moveTo>
                  <a:cubicBezTo>
                    <a:pt x="22694" y="0"/>
                    <a:pt x="20921" y="38"/>
                    <a:pt x="18571" y="340"/>
                  </a:cubicBezTo>
                  <a:cubicBezTo>
                    <a:pt x="15445" y="741"/>
                    <a:pt x="10583" y="1009"/>
                    <a:pt x="10583" y="1009"/>
                  </a:cubicBezTo>
                  <a:cubicBezTo>
                    <a:pt x="10583" y="1009"/>
                    <a:pt x="5262" y="2490"/>
                    <a:pt x="2837" y="3421"/>
                  </a:cubicBezTo>
                  <a:cubicBezTo>
                    <a:pt x="1808" y="6801"/>
                    <a:pt x="722" y="16024"/>
                    <a:pt x="2611" y="22549"/>
                  </a:cubicBezTo>
                  <a:cubicBezTo>
                    <a:pt x="3692" y="26288"/>
                    <a:pt x="3853" y="28959"/>
                    <a:pt x="3630" y="30740"/>
                  </a:cubicBezTo>
                  <a:cubicBezTo>
                    <a:pt x="3417" y="32434"/>
                    <a:pt x="2624" y="34225"/>
                    <a:pt x="1951" y="36694"/>
                  </a:cubicBezTo>
                  <a:cubicBezTo>
                    <a:pt x="154" y="43290"/>
                    <a:pt x="0" y="45195"/>
                    <a:pt x="0" y="45195"/>
                  </a:cubicBezTo>
                  <a:cubicBezTo>
                    <a:pt x="0" y="45195"/>
                    <a:pt x="3137" y="47122"/>
                    <a:pt x="10455" y="47122"/>
                  </a:cubicBezTo>
                  <a:cubicBezTo>
                    <a:pt x="11956" y="47122"/>
                    <a:pt x="13632" y="47041"/>
                    <a:pt x="15494" y="46845"/>
                  </a:cubicBezTo>
                  <a:cubicBezTo>
                    <a:pt x="24821" y="45868"/>
                    <a:pt x="30360" y="42579"/>
                    <a:pt x="31896" y="38545"/>
                  </a:cubicBezTo>
                  <a:cubicBezTo>
                    <a:pt x="30735" y="36694"/>
                    <a:pt x="29515" y="34023"/>
                    <a:pt x="29629" y="31720"/>
                  </a:cubicBezTo>
                  <a:cubicBezTo>
                    <a:pt x="29743" y="29419"/>
                    <a:pt x="29999" y="26293"/>
                    <a:pt x="30379" y="23424"/>
                  </a:cubicBezTo>
                  <a:cubicBezTo>
                    <a:pt x="33836" y="20564"/>
                    <a:pt x="34247" y="16302"/>
                    <a:pt x="33263" y="13314"/>
                  </a:cubicBezTo>
                  <a:cubicBezTo>
                    <a:pt x="31879" y="9111"/>
                    <a:pt x="26016" y="2136"/>
                    <a:pt x="23803" y="4"/>
                  </a:cubicBezTo>
                  <a:cubicBezTo>
                    <a:pt x="23803" y="4"/>
                    <a:pt x="23673" y="0"/>
                    <a:pt x="234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058;p86"/>
            <p:cNvSpPr/>
            <p:nvPr/>
          </p:nvSpPr>
          <p:spPr>
            <a:xfrm>
              <a:off x="1937350" y="2688400"/>
              <a:ext cx="353175" cy="155875"/>
            </a:xfrm>
            <a:custGeom>
              <a:avLst/>
              <a:gdLst/>
              <a:ahLst/>
              <a:cxnLst/>
              <a:rect l="l" t="t" r="r" b="b"/>
              <a:pathLst>
                <a:path w="14127" h="6235" extrusionOk="0">
                  <a:moveTo>
                    <a:pt x="1" y="1"/>
                  </a:moveTo>
                  <a:cubicBezTo>
                    <a:pt x="1" y="1"/>
                    <a:pt x="6" y="5753"/>
                    <a:pt x="6356" y="6209"/>
                  </a:cubicBezTo>
                  <a:cubicBezTo>
                    <a:pt x="6600" y="6227"/>
                    <a:pt x="6838" y="6235"/>
                    <a:pt x="7069" y="6235"/>
                  </a:cubicBezTo>
                  <a:cubicBezTo>
                    <a:pt x="12368" y="6235"/>
                    <a:pt x="14127" y="1805"/>
                    <a:pt x="14127" y="1805"/>
                  </a:cubicBezTo>
                  <a:lnTo>
                    <a:pt x="14127" y="1805"/>
                  </a:lnTo>
                  <a:cubicBezTo>
                    <a:pt x="14126" y="1805"/>
                    <a:pt x="11927" y="4752"/>
                    <a:pt x="7319" y="4752"/>
                  </a:cubicBezTo>
                  <a:cubicBezTo>
                    <a:pt x="7061" y="4752"/>
                    <a:pt x="6795" y="4743"/>
                    <a:pt x="6522" y="4724"/>
                  </a:cubicBezTo>
                  <a:cubicBezTo>
                    <a:pt x="1208" y="4344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059;p86"/>
            <p:cNvSpPr/>
            <p:nvPr/>
          </p:nvSpPr>
          <p:spPr>
            <a:xfrm>
              <a:off x="1745800" y="1271700"/>
              <a:ext cx="910625" cy="809625"/>
            </a:xfrm>
            <a:custGeom>
              <a:avLst/>
              <a:gdLst/>
              <a:ahLst/>
              <a:cxnLst/>
              <a:rect l="l" t="t" r="r" b="b"/>
              <a:pathLst>
                <a:path w="36425" h="32385" extrusionOk="0">
                  <a:moveTo>
                    <a:pt x="18495" y="0"/>
                  </a:moveTo>
                  <a:cubicBezTo>
                    <a:pt x="15496" y="0"/>
                    <a:pt x="12272" y="880"/>
                    <a:pt x="10421" y="3735"/>
                  </a:cubicBezTo>
                  <a:cubicBezTo>
                    <a:pt x="8936" y="3747"/>
                    <a:pt x="6063" y="4490"/>
                    <a:pt x="4020" y="7464"/>
                  </a:cubicBezTo>
                  <a:cubicBezTo>
                    <a:pt x="2657" y="9448"/>
                    <a:pt x="1672" y="12840"/>
                    <a:pt x="3510" y="16482"/>
                  </a:cubicBezTo>
                  <a:cubicBezTo>
                    <a:pt x="1238" y="18091"/>
                    <a:pt x="0" y="21042"/>
                    <a:pt x="445" y="23789"/>
                  </a:cubicBezTo>
                  <a:cubicBezTo>
                    <a:pt x="892" y="26537"/>
                    <a:pt x="2999" y="28946"/>
                    <a:pt x="5663" y="29753"/>
                  </a:cubicBezTo>
                  <a:cubicBezTo>
                    <a:pt x="5632" y="28951"/>
                    <a:pt x="5625" y="27861"/>
                    <a:pt x="6033" y="27171"/>
                  </a:cubicBezTo>
                  <a:cubicBezTo>
                    <a:pt x="6082" y="28808"/>
                    <a:pt x="6869" y="30171"/>
                    <a:pt x="8342" y="31094"/>
                  </a:cubicBezTo>
                  <a:cubicBezTo>
                    <a:pt x="9856" y="32042"/>
                    <a:pt x="11563" y="32384"/>
                    <a:pt x="13192" y="32384"/>
                  </a:cubicBezTo>
                  <a:cubicBezTo>
                    <a:pt x="16323" y="32384"/>
                    <a:pt x="19169" y="31121"/>
                    <a:pt x="19807" y="30476"/>
                  </a:cubicBezTo>
                  <a:cubicBezTo>
                    <a:pt x="21127" y="29142"/>
                    <a:pt x="22666" y="28080"/>
                    <a:pt x="24060" y="26815"/>
                  </a:cubicBezTo>
                  <a:cubicBezTo>
                    <a:pt x="24118" y="26761"/>
                    <a:pt x="24177" y="26707"/>
                    <a:pt x="24236" y="26653"/>
                  </a:cubicBezTo>
                  <a:cubicBezTo>
                    <a:pt x="25955" y="25044"/>
                    <a:pt x="27429" y="23207"/>
                    <a:pt x="29585" y="22243"/>
                  </a:cubicBezTo>
                  <a:cubicBezTo>
                    <a:pt x="33418" y="20530"/>
                    <a:pt x="33872" y="18540"/>
                    <a:pt x="33813" y="16469"/>
                  </a:cubicBezTo>
                  <a:lnTo>
                    <a:pt x="33813" y="16469"/>
                  </a:lnTo>
                  <a:cubicBezTo>
                    <a:pt x="34217" y="17503"/>
                    <a:pt x="34178" y="18531"/>
                    <a:pt x="33977" y="19441"/>
                  </a:cubicBezTo>
                  <a:cubicBezTo>
                    <a:pt x="35802" y="17366"/>
                    <a:pt x="36424" y="14300"/>
                    <a:pt x="35551" y="11676"/>
                  </a:cubicBezTo>
                  <a:cubicBezTo>
                    <a:pt x="34710" y="9150"/>
                    <a:pt x="32160" y="6532"/>
                    <a:pt x="29372" y="6482"/>
                  </a:cubicBezTo>
                  <a:cubicBezTo>
                    <a:pt x="29081" y="4691"/>
                    <a:pt x="27285" y="2235"/>
                    <a:pt x="24144" y="1004"/>
                  </a:cubicBezTo>
                  <a:cubicBezTo>
                    <a:pt x="22818" y="484"/>
                    <a:pt x="20718" y="0"/>
                    <a:pt x="184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060;p86"/>
            <p:cNvSpPr/>
            <p:nvPr/>
          </p:nvSpPr>
          <p:spPr>
            <a:xfrm>
              <a:off x="1880725" y="1520150"/>
              <a:ext cx="657475" cy="777775"/>
            </a:xfrm>
            <a:custGeom>
              <a:avLst/>
              <a:gdLst/>
              <a:ahLst/>
              <a:cxnLst/>
              <a:rect l="l" t="t" r="r" b="b"/>
              <a:pathLst>
                <a:path w="26299" h="31111" extrusionOk="0">
                  <a:moveTo>
                    <a:pt x="23501" y="0"/>
                  </a:moveTo>
                  <a:cubicBezTo>
                    <a:pt x="21797" y="3984"/>
                    <a:pt x="20035" y="6344"/>
                    <a:pt x="14669" y="8164"/>
                  </a:cubicBezTo>
                  <a:cubicBezTo>
                    <a:pt x="12124" y="9027"/>
                    <a:pt x="9975" y="9242"/>
                    <a:pt x="8469" y="9242"/>
                  </a:cubicBezTo>
                  <a:cubicBezTo>
                    <a:pt x="6979" y="9242"/>
                    <a:pt x="6116" y="9032"/>
                    <a:pt x="6116" y="9032"/>
                  </a:cubicBezTo>
                  <a:cubicBezTo>
                    <a:pt x="5477" y="7983"/>
                    <a:pt x="4395" y="7522"/>
                    <a:pt x="3390" y="7522"/>
                  </a:cubicBezTo>
                  <a:cubicBezTo>
                    <a:pt x="2621" y="7522"/>
                    <a:pt x="1897" y="7792"/>
                    <a:pt x="1451" y="8276"/>
                  </a:cubicBezTo>
                  <a:cubicBezTo>
                    <a:pt x="1" y="9847"/>
                    <a:pt x="170" y="12622"/>
                    <a:pt x="2264" y="14379"/>
                  </a:cubicBezTo>
                  <a:cubicBezTo>
                    <a:pt x="2828" y="14853"/>
                    <a:pt x="3343" y="15004"/>
                    <a:pt x="3770" y="15004"/>
                  </a:cubicBezTo>
                  <a:cubicBezTo>
                    <a:pt x="4519" y="15004"/>
                    <a:pt x="4996" y="14539"/>
                    <a:pt x="4996" y="14539"/>
                  </a:cubicBezTo>
                  <a:lnTo>
                    <a:pt x="4996" y="14539"/>
                  </a:lnTo>
                  <a:lnTo>
                    <a:pt x="4042" y="25513"/>
                  </a:lnTo>
                  <a:cubicBezTo>
                    <a:pt x="4417" y="26210"/>
                    <a:pt x="5743" y="27896"/>
                    <a:pt x="8025" y="29372"/>
                  </a:cubicBezTo>
                  <a:cubicBezTo>
                    <a:pt x="9963" y="30625"/>
                    <a:pt x="11779" y="31111"/>
                    <a:pt x="13216" y="31111"/>
                  </a:cubicBezTo>
                  <a:cubicBezTo>
                    <a:pt x="15331" y="31111"/>
                    <a:pt x="16620" y="30057"/>
                    <a:pt x="16256" y="28849"/>
                  </a:cubicBezTo>
                  <a:cubicBezTo>
                    <a:pt x="15496" y="26337"/>
                    <a:pt x="13508" y="25099"/>
                    <a:pt x="13508" y="25099"/>
                  </a:cubicBezTo>
                  <a:lnTo>
                    <a:pt x="13935" y="21165"/>
                  </a:lnTo>
                  <a:cubicBezTo>
                    <a:pt x="15732" y="21685"/>
                    <a:pt x="17196" y="21944"/>
                    <a:pt x="18351" y="21944"/>
                  </a:cubicBezTo>
                  <a:cubicBezTo>
                    <a:pt x="19040" y="21944"/>
                    <a:pt x="19619" y="21852"/>
                    <a:pt x="20093" y="21668"/>
                  </a:cubicBezTo>
                  <a:cubicBezTo>
                    <a:pt x="21362" y="21176"/>
                    <a:pt x="24446" y="19166"/>
                    <a:pt x="25391" y="11319"/>
                  </a:cubicBezTo>
                  <a:cubicBezTo>
                    <a:pt x="26299" y="3780"/>
                    <a:pt x="24365" y="899"/>
                    <a:pt x="23501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061;p86"/>
            <p:cNvSpPr/>
            <p:nvPr/>
          </p:nvSpPr>
          <p:spPr>
            <a:xfrm>
              <a:off x="2030700" y="1713625"/>
              <a:ext cx="68475" cy="100700"/>
            </a:xfrm>
            <a:custGeom>
              <a:avLst/>
              <a:gdLst/>
              <a:ahLst/>
              <a:cxnLst/>
              <a:rect l="l" t="t" r="r" b="b"/>
              <a:pathLst>
                <a:path w="2739" h="4028" extrusionOk="0">
                  <a:moveTo>
                    <a:pt x="170" y="1"/>
                  </a:moveTo>
                  <a:lnTo>
                    <a:pt x="1" y="4025"/>
                  </a:lnTo>
                  <a:cubicBezTo>
                    <a:pt x="37" y="4027"/>
                    <a:pt x="74" y="4028"/>
                    <a:pt x="110" y="4028"/>
                  </a:cubicBezTo>
                  <a:cubicBezTo>
                    <a:pt x="1481" y="4028"/>
                    <a:pt x="2620" y="2947"/>
                    <a:pt x="2678" y="1564"/>
                  </a:cubicBezTo>
                  <a:lnTo>
                    <a:pt x="2739" y="109"/>
                  </a:lnTo>
                  <a:lnTo>
                    <a:pt x="17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062;p86"/>
            <p:cNvSpPr/>
            <p:nvPr/>
          </p:nvSpPr>
          <p:spPr>
            <a:xfrm>
              <a:off x="2247350" y="1753075"/>
              <a:ext cx="48400" cy="50075"/>
            </a:xfrm>
            <a:custGeom>
              <a:avLst/>
              <a:gdLst/>
              <a:ahLst/>
              <a:cxnLst/>
              <a:rect l="l" t="t" r="r" b="b"/>
              <a:pathLst>
                <a:path w="1936" h="2003" extrusionOk="0">
                  <a:moveTo>
                    <a:pt x="964" y="0"/>
                  </a:moveTo>
                  <a:cubicBezTo>
                    <a:pt x="963" y="0"/>
                    <a:pt x="961" y="0"/>
                    <a:pt x="960" y="0"/>
                  </a:cubicBezTo>
                  <a:cubicBezTo>
                    <a:pt x="428" y="3"/>
                    <a:pt x="0" y="454"/>
                    <a:pt x="4" y="1006"/>
                  </a:cubicBezTo>
                  <a:cubicBezTo>
                    <a:pt x="9" y="1558"/>
                    <a:pt x="441" y="2002"/>
                    <a:pt x="970" y="2002"/>
                  </a:cubicBezTo>
                  <a:cubicBezTo>
                    <a:pt x="972" y="2002"/>
                    <a:pt x="974" y="2002"/>
                    <a:pt x="976" y="2002"/>
                  </a:cubicBezTo>
                  <a:cubicBezTo>
                    <a:pt x="1508" y="1999"/>
                    <a:pt x="1936" y="1549"/>
                    <a:pt x="1932" y="997"/>
                  </a:cubicBezTo>
                  <a:cubicBezTo>
                    <a:pt x="1927" y="444"/>
                    <a:pt x="1494" y="0"/>
                    <a:pt x="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063;p86"/>
            <p:cNvSpPr/>
            <p:nvPr/>
          </p:nvSpPr>
          <p:spPr>
            <a:xfrm>
              <a:off x="2443150" y="1668000"/>
              <a:ext cx="60650" cy="41275"/>
            </a:xfrm>
            <a:custGeom>
              <a:avLst/>
              <a:gdLst/>
              <a:ahLst/>
              <a:cxnLst/>
              <a:rect l="l" t="t" r="r" b="b"/>
              <a:pathLst>
                <a:path w="2426" h="1651" extrusionOk="0">
                  <a:moveTo>
                    <a:pt x="1075" y="1"/>
                  </a:moveTo>
                  <a:cubicBezTo>
                    <a:pt x="607" y="1"/>
                    <a:pt x="170" y="293"/>
                    <a:pt x="0" y="770"/>
                  </a:cubicBezTo>
                  <a:lnTo>
                    <a:pt x="2203" y="1651"/>
                  </a:lnTo>
                  <a:cubicBezTo>
                    <a:pt x="2426" y="1029"/>
                    <a:pt x="2113" y="328"/>
                    <a:pt x="1504" y="84"/>
                  </a:cubicBezTo>
                  <a:cubicBezTo>
                    <a:pt x="1362" y="28"/>
                    <a:pt x="1217" y="1"/>
                    <a:pt x="10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064;p86"/>
            <p:cNvSpPr/>
            <p:nvPr/>
          </p:nvSpPr>
          <p:spPr>
            <a:xfrm>
              <a:off x="2256500" y="1907700"/>
              <a:ext cx="73400" cy="52250"/>
            </a:xfrm>
            <a:custGeom>
              <a:avLst/>
              <a:gdLst/>
              <a:ahLst/>
              <a:cxnLst/>
              <a:rect l="l" t="t" r="r" b="b"/>
              <a:pathLst>
                <a:path w="2936" h="2090" extrusionOk="0">
                  <a:moveTo>
                    <a:pt x="314" y="1"/>
                  </a:moveTo>
                  <a:lnTo>
                    <a:pt x="314" y="1"/>
                  </a:lnTo>
                  <a:cubicBezTo>
                    <a:pt x="1" y="743"/>
                    <a:pt x="333" y="1618"/>
                    <a:pt x="1057" y="1956"/>
                  </a:cubicBezTo>
                  <a:cubicBezTo>
                    <a:pt x="1251" y="2047"/>
                    <a:pt x="1453" y="2090"/>
                    <a:pt x="1651" y="2090"/>
                  </a:cubicBezTo>
                  <a:cubicBezTo>
                    <a:pt x="2192" y="2090"/>
                    <a:pt x="2705" y="1768"/>
                    <a:pt x="2935" y="1225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2065;p86"/>
            <p:cNvSpPr/>
            <p:nvPr/>
          </p:nvSpPr>
          <p:spPr>
            <a:xfrm>
              <a:off x="2212625" y="1659700"/>
              <a:ext cx="68475" cy="47675"/>
            </a:xfrm>
            <a:custGeom>
              <a:avLst/>
              <a:gdLst/>
              <a:ahLst/>
              <a:cxnLst/>
              <a:rect l="l" t="t" r="r" b="b"/>
              <a:pathLst>
                <a:path w="2739" h="1907" extrusionOk="0">
                  <a:moveTo>
                    <a:pt x="1505" y="1"/>
                  </a:moveTo>
                  <a:cubicBezTo>
                    <a:pt x="1303" y="1"/>
                    <a:pt x="1099" y="45"/>
                    <a:pt x="908" y="139"/>
                  </a:cubicBezTo>
                  <a:cubicBezTo>
                    <a:pt x="249" y="463"/>
                    <a:pt x="0" y="1255"/>
                    <a:pt x="352" y="1907"/>
                  </a:cubicBezTo>
                  <a:lnTo>
                    <a:pt x="2738" y="732"/>
                  </a:lnTo>
                  <a:cubicBezTo>
                    <a:pt x="2488" y="269"/>
                    <a:pt x="2002" y="1"/>
                    <a:pt x="15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066;p86"/>
            <p:cNvSpPr/>
            <p:nvPr/>
          </p:nvSpPr>
          <p:spPr>
            <a:xfrm>
              <a:off x="2430275" y="1753075"/>
              <a:ext cx="48450" cy="50050"/>
            </a:xfrm>
            <a:custGeom>
              <a:avLst/>
              <a:gdLst/>
              <a:ahLst/>
              <a:cxnLst/>
              <a:rect l="l" t="t" r="r" b="b"/>
              <a:pathLst>
                <a:path w="1938" h="2002" extrusionOk="0">
                  <a:moveTo>
                    <a:pt x="967" y="0"/>
                  </a:moveTo>
                  <a:cubicBezTo>
                    <a:pt x="965" y="0"/>
                    <a:pt x="963" y="0"/>
                    <a:pt x="961" y="0"/>
                  </a:cubicBezTo>
                  <a:cubicBezTo>
                    <a:pt x="428" y="2"/>
                    <a:pt x="0" y="454"/>
                    <a:pt x="6" y="1006"/>
                  </a:cubicBezTo>
                  <a:cubicBezTo>
                    <a:pt x="10" y="1557"/>
                    <a:pt x="442" y="2001"/>
                    <a:pt x="973" y="2001"/>
                  </a:cubicBezTo>
                  <a:cubicBezTo>
                    <a:pt x="975" y="2001"/>
                    <a:pt x="976" y="2001"/>
                    <a:pt x="977" y="2001"/>
                  </a:cubicBezTo>
                  <a:cubicBezTo>
                    <a:pt x="1509" y="2000"/>
                    <a:pt x="1937" y="1549"/>
                    <a:pt x="1932" y="997"/>
                  </a:cubicBezTo>
                  <a:cubicBezTo>
                    <a:pt x="1927" y="445"/>
                    <a:pt x="1496" y="0"/>
                    <a:pt x="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067;p86"/>
            <p:cNvSpPr/>
            <p:nvPr/>
          </p:nvSpPr>
          <p:spPr>
            <a:xfrm>
              <a:off x="2349400" y="1742050"/>
              <a:ext cx="83800" cy="146375"/>
            </a:xfrm>
            <a:custGeom>
              <a:avLst/>
              <a:gdLst/>
              <a:ahLst/>
              <a:cxnLst/>
              <a:rect l="l" t="t" r="r" b="b"/>
              <a:pathLst>
                <a:path w="3352" h="5855" extrusionOk="0">
                  <a:moveTo>
                    <a:pt x="525" y="0"/>
                  </a:moveTo>
                  <a:lnTo>
                    <a:pt x="1" y="5855"/>
                  </a:lnTo>
                  <a:lnTo>
                    <a:pt x="3351" y="5309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2068;p86"/>
            <p:cNvSpPr/>
            <p:nvPr/>
          </p:nvSpPr>
          <p:spPr>
            <a:xfrm>
              <a:off x="2060850" y="1930500"/>
              <a:ext cx="168250" cy="155175"/>
            </a:xfrm>
            <a:custGeom>
              <a:avLst/>
              <a:gdLst/>
              <a:ahLst/>
              <a:cxnLst/>
              <a:rect l="l" t="t" r="r" b="b"/>
              <a:pathLst>
                <a:path w="6730" h="6207" extrusionOk="0">
                  <a:moveTo>
                    <a:pt x="0" y="1"/>
                  </a:moveTo>
                  <a:cubicBezTo>
                    <a:pt x="0" y="1"/>
                    <a:pt x="4" y="1952"/>
                    <a:pt x="1462" y="3313"/>
                  </a:cubicBezTo>
                  <a:cubicBezTo>
                    <a:pt x="2921" y="4674"/>
                    <a:pt x="6572" y="6207"/>
                    <a:pt x="6572" y="6207"/>
                  </a:cubicBezTo>
                  <a:lnTo>
                    <a:pt x="6730" y="4751"/>
                  </a:lnTo>
                  <a:cubicBezTo>
                    <a:pt x="3814" y="3786"/>
                    <a:pt x="706" y="2037"/>
                    <a:pt x="0" y="1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069;p86"/>
            <p:cNvSpPr/>
            <p:nvPr/>
          </p:nvSpPr>
          <p:spPr>
            <a:xfrm>
              <a:off x="2007375" y="1634325"/>
              <a:ext cx="45275" cy="78975"/>
            </a:xfrm>
            <a:custGeom>
              <a:avLst/>
              <a:gdLst/>
              <a:ahLst/>
              <a:cxnLst/>
              <a:rect l="l" t="t" r="r" b="b"/>
              <a:pathLst>
                <a:path w="1811" h="3159" extrusionOk="0">
                  <a:moveTo>
                    <a:pt x="1195" y="1"/>
                  </a:moveTo>
                  <a:cubicBezTo>
                    <a:pt x="950" y="1"/>
                    <a:pt x="607" y="42"/>
                    <a:pt x="296" y="222"/>
                  </a:cubicBezTo>
                  <a:cubicBezTo>
                    <a:pt x="1" y="818"/>
                    <a:pt x="9" y="2291"/>
                    <a:pt x="537" y="3158"/>
                  </a:cubicBezTo>
                  <a:cubicBezTo>
                    <a:pt x="563" y="3158"/>
                    <a:pt x="589" y="3159"/>
                    <a:pt x="614" y="3159"/>
                  </a:cubicBezTo>
                  <a:cubicBezTo>
                    <a:pt x="1407" y="3159"/>
                    <a:pt x="1810" y="2808"/>
                    <a:pt x="1810" y="2808"/>
                  </a:cubicBezTo>
                  <a:cubicBezTo>
                    <a:pt x="1306" y="1459"/>
                    <a:pt x="1533" y="28"/>
                    <a:pt x="1533" y="28"/>
                  </a:cubicBezTo>
                  <a:cubicBezTo>
                    <a:pt x="1533" y="28"/>
                    <a:pt x="1397" y="1"/>
                    <a:pt x="11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2070;p86"/>
            <p:cNvSpPr/>
            <p:nvPr/>
          </p:nvSpPr>
          <p:spPr>
            <a:xfrm>
              <a:off x="1756025" y="3493900"/>
              <a:ext cx="183775" cy="551375"/>
            </a:xfrm>
            <a:custGeom>
              <a:avLst/>
              <a:gdLst/>
              <a:ahLst/>
              <a:cxnLst/>
              <a:rect l="l" t="t" r="r" b="b"/>
              <a:pathLst>
                <a:path w="7351" h="22055" extrusionOk="0">
                  <a:moveTo>
                    <a:pt x="0" y="1"/>
                  </a:moveTo>
                  <a:lnTo>
                    <a:pt x="0" y="19562"/>
                  </a:lnTo>
                  <a:cubicBezTo>
                    <a:pt x="0" y="20459"/>
                    <a:pt x="467" y="21266"/>
                    <a:pt x="1246" y="21714"/>
                  </a:cubicBezTo>
                  <a:cubicBezTo>
                    <a:pt x="1630" y="21941"/>
                    <a:pt x="2060" y="22054"/>
                    <a:pt x="2490" y="22054"/>
                  </a:cubicBezTo>
                  <a:cubicBezTo>
                    <a:pt x="2920" y="22054"/>
                    <a:pt x="3350" y="21941"/>
                    <a:pt x="3734" y="21714"/>
                  </a:cubicBezTo>
                  <a:lnTo>
                    <a:pt x="7350" y="19625"/>
                  </a:lnTo>
                  <a:cubicBezTo>
                    <a:pt x="6557" y="19222"/>
                    <a:pt x="5755" y="18806"/>
                    <a:pt x="4961" y="18388"/>
                  </a:cubicBezTo>
                  <a:lnTo>
                    <a:pt x="2601" y="19752"/>
                  </a:lnTo>
                  <a:cubicBezTo>
                    <a:pt x="2562" y="19775"/>
                    <a:pt x="2524" y="19786"/>
                    <a:pt x="2488" y="19786"/>
                  </a:cubicBezTo>
                  <a:cubicBezTo>
                    <a:pt x="2451" y="19786"/>
                    <a:pt x="2415" y="19775"/>
                    <a:pt x="2379" y="19752"/>
                  </a:cubicBezTo>
                  <a:cubicBezTo>
                    <a:pt x="2301" y="19712"/>
                    <a:pt x="2265" y="19648"/>
                    <a:pt x="2265" y="19562"/>
                  </a:cubicBezTo>
                  <a:lnTo>
                    <a:pt x="2265" y="130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2071;p86"/>
            <p:cNvSpPr/>
            <p:nvPr/>
          </p:nvSpPr>
          <p:spPr>
            <a:xfrm>
              <a:off x="2032050" y="3653300"/>
              <a:ext cx="220375" cy="551350"/>
            </a:xfrm>
            <a:custGeom>
              <a:avLst/>
              <a:gdLst/>
              <a:ahLst/>
              <a:cxnLst/>
              <a:rect l="l" t="t" r="r" b="b"/>
              <a:pathLst>
                <a:path w="8815" h="22054" extrusionOk="0">
                  <a:moveTo>
                    <a:pt x="1" y="0"/>
                  </a:moveTo>
                  <a:lnTo>
                    <a:pt x="1" y="19561"/>
                  </a:lnTo>
                  <a:cubicBezTo>
                    <a:pt x="1" y="20459"/>
                    <a:pt x="468" y="21265"/>
                    <a:pt x="1248" y="21713"/>
                  </a:cubicBezTo>
                  <a:cubicBezTo>
                    <a:pt x="1631" y="21940"/>
                    <a:pt x="2061" y="22054"/>
                    <a:pt x="2491" y="22054"/>
                  </a:cubicBezTo>
                  <a:cubicBezTo>
                    <a:pt x="2922" y="22054"/>
                    <a:pt x="3352" y="21940"/>
                    <a:pt x="3736" y="21713"/>
                  </a:cubicBezTo>
                  <a:lnTo>
                    <a:pt x="8815" y="18781"/>
                  </a:lnTo>
                  <a:cubicBezTo>
                    <a:pt x="8201" y="18613"/>
                    <a:pt x="7598" y="18413"/>
                    <a:pt x="7006" y="18180"/>
                  </a:cubicBezTo>
                  <a:cubicBezTo>
                    <a:pt x="6702" y="18058"/>
                    <a:pt x="6372" y="17926"/>
                    <a:pt x="6018" y="17781"/>
                  </a:cubicBezTo>
                  <a:lnTo>
                    <a:pt x="2601" y="19752"/>
                  </a:lnTo>
                  <a:cubicBezTo>
                    <a:pt x="2563" y="19775"/>
                    <a:pt x="2526" y="19786"/>
                    <a:pt x="2489" y="19786"/>
                  </a:cubicBezTo>
                  <a:cubicBezTo>
                    <a:pt x="2452" y="19786"/>
                    <a:pt x="2416" y="19775"/>
                    <a:pt x="2379" y="19752"/>
                  </a:cubicBezTo>
                  <a:cubicBezTo>
                    <a:pt x="2306" y="19711"/>
                    <a:pt x="2267" y="19647"/>
                    <a:pt x="2267" y="19561"/>
                  </a:cubicBezTo>
                  <a:lnTo>
                    <a:pt x="2267" y="12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2072;p86"/>
            <p:cNvSpPr/>
            <p:nvPr/>
          </p:nvSpPr>
          <p:spPr>
            <a:xfrm>
              <a:off x="1539450" y="3081775"/>
              <a:ext cx="1916400" cy="888775"/>
            </a:xfrm>
            <a:custGeom>
              <a:avLst/>
              <a:gdLst/>
              <a:ahLst/>
              <a:cxnLst/>
              <a:rect l="l" t="t" r="r" b="b"/>
              <a:pathLst>
                <a:path w="76656" h="35551" extrusionOk="0">
                  <a:moveTo>
                    <a:pt x="11274" y="1"/>
                  </a:moveTo>
                  <a:cubicBezTo>
                    <a:pt x="9143" y="1"/>
                    <a:pt x="7013" y="470"/>
                    <a:pt x="5388" y="1408"/>
                  </a:cubicBezTo>
                  <a:lnTo>
                    <a:pt x="2435" y="3114"/>
                  </a:lnTo>
                  <a:cubicBezTo>
                    <a:pt x="816" y="4048"/>
                    <a:pt x="8" y="5271"/>
                    <a:pt x="2" y="6497"/>
                  </a:cubicBezTo>
                  <a:cubicBezTo>
                    <a:pt x="1" y="7004"/>
                    <a:pt x="4" y="8985"/>
                    <a:pt x="2" y="9487"/>
                  </a:cubicBezTo>
                  <a:cubicBezTo>
                    <a:pt x="0" y="10717"/>
                    <a:pt x="809" y="11948"/>
                    <a:pt x="2433" y="12888"/>
                  </a:cubicBezTo>
                  <a:lnTo>
                    <a:pt x="39246" y="34141"/>
                  </a:lnTo>
                  <a:cubicBezTo>
                    <a:pt x="40872" y="35081"/>
                    <a:pt x="43003" y="35551"/>
                    <a:pt x="45135" y="35551"/>
                  </a:cubicBezTo>
                  <a:cubicBezTo>
                    <a:pt x="47263" y="35551"/>
                    <a:pt x="49392" y="35082"/>
                    <a:pt x="51017" y="34144"/>
                  </a:cubicBezTo>
                  <a:lnTo>
                    <a:pt x="74216" y="20750"/>
                  </a:lnTo>
                  <a:cubicBezTo>
                    <a:pt x="75841" y="19811"/>
                    <a:pt x="76650" y="18582"/>
                    <a:pt x="76649" y="17352"/>
                  </a:cubicBezTo>
                  <a:cubicBezTo>
                    <a:pt x="76649" y="16849"/>
                    <a:pt x="76647" y="14883"/>
                    <a:pt x="76649" y="14384"/>
                  </a:cubicBezTo>
                  <a:cubicBezTo>
                    <a:pt x="76655" y="13151"/>
                    <a:pt x="75847" y="11917"/>
                    <a:pt x="74219" y="10974"/>
                  </a:cubicBezTo>
                  <a:lnTo>
                    <a:pt x="58425" y="1841"/>
                  </a:lnTo>
                  <a:cubicBezTo>
                    <a:pt x="56799" y="900"/>
                    <a:pt x="54667" y="429"/>
                    <a:pt x="52534" y="429"/>
                  </a:cubicBezTo>
                  <a:cubicBezTo>
                    <a:pt x="50407" y="429"/>
                    <a:pt x="48279" y="898"/>
                    <a:pt x="46656" y="1835"/>
                  </a:cubicBezTo>
                  <a:lnTo>
                    <a:pt x="38181" y="6729"/>
                  </a:lnTo>
                  <a:cubicBezTo>
                    <a:pt x="36556" y="7667"/>
                    <a:pt x="34425" y="8136"/>
                    <a:pt x="32295" y="8136"/>
                  </a:cubicBezTo>
                  <a:cubicBezTo>
                    <a:pt x="30164" y="8136"/>
                    <a:pt x="28034" y="7667"/>
                    <a:pt x="26408" y="6729"/>
                  </a:cubicBezTo>
                  <a:lnTo>
                    <a:pt x="17161" y="1408"/>
                  </a:lnTo>
                  <a:cubicBezTo>
                    <a:pt x="15535" y="470"/>
                    <a:pt x="13404" y="1"/>
                    <a:pt x="112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2073;p86"/>
            <p:cNvSpPr/>
            <p:nvPr/>
          </p:nvSpPr>
          <p:spPr>
            <a:xfrm>
              <a:off x="1519025" y="3081775"/>
              <a:ext cx="1957125" cy="814425"/>
            </a:xfrm>
            <a:custGeom>
              <a:avLst/>
              <a:gdLst/>
              <a:ahLst/>
              <a:cxnLst/>
              <a:rect l="l" t="t" r="r" b="b"/>
              <a:pathLst>
                <a:path w="78285" h="32577" extrusionOk="0">
                  <a:moveTo>
                    <a:pt x="12091" y="1"/>
                  </a:moveTo>
                  <a:cubicBezTo>
                    <a:pt x="9960" y="1"/>
                    <a:pt x="7830" y="470"/>
                    <a:pt x="6205" y="1408"/>
                  </a:cubicBezTo>
                  <a:lnTo>
                    <a:pt x="3252" y="3114"/>
                  </a:lnTo>
                  <a:cubicBezTo>
                    <a:pt x="2" y="4990"/>
                    <a:pt x="1" y="8035"/>
                    <a:pt x="3250" y="9914"/>
                  </a:cubicBezTo>
                  <a:lnTo>
                    <a:pt x="40063" y="31167"/>
                  </a:lnTo>
                  <a:cubicBezTo>
                    <a:pt x="41689" y="32107"/>
                    <a:pt x="43820" y="32577"/>
                    <a:pt x="45951" y="32577"/>
                  </a:cubicBezTo>
                  <a:cubicBezTo>
                    <a:pt x="48080" y="32577"/>
                    <a:pt x="50209" y="32108"/>
                    <a:pt x="51833" y="31170"/>
                  </a:cubicBezTo>
                  <a:lnTo>
                    <a:pt x="75033" y="17776"/>
                  </a:lnTo>
                  <a:cubicBezTo>
                    <a:pt x="78283" y="15899"/>
                    <a:pt x="78284" y="12854"/>
                    <a:pt x="75035" y="10974"/>
                  </a:cubicBezTo>
                  <a:lnTo>
                    <a:pt x="59242" y="1841"/>
                  </a:lnTo>
                  <a:cubicBezTo>
                    <a:pt x="57616" y="900"/>
                    <a:pt x="55484" y="429"/>
                    <a:pt x="53352" y="429"/>
                  </a:cubicBezTo>
                  <a:cubicBezTo>
                    <a:pt x="51224" y="429"/>
                    <a:pt x="49096" y="898"/>
                    <a:pt x="47473" y="1836"/>
                  </a:cubicBezTo>
                  <a:lnTo>
                    <a:pt x="38998" y="6729"/>
                  </a:lnTo>
                  <a:cubicBezTo>
                    <a:pt x="37373" y="7667"/>
                    <a:pt x="35242" y="8136"/>
                    <a:pt x="33112" y="8136"/>
                  </a:cubicBezTo>
                  <a:cubicBezTo>
                    <a:pt x="30981" y="8136"/>
                    <a:pt x="28851" y="7667"/>
                    <a:pt x="27225" y="6729"/>
                  </a:cubicBezTo>
                  <a:lnTo>
                    <a:pt x="17978" y="1408"/>
                  </a:lnTo>
                  <a:cubicBezTo>
                    <a:pt x="16352" y="470"/>
                    <a:pt x="14221" y="1"/>
                    <a:pt x="120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2074;p86"/>
            <p:cNvSpPr/>
            <p:nvPr/>
          </p:nvSpPr>
          <p:spPr>
            <a:xfrm>
              <a:off x="2307875" y="3185825"/>
              <a:ext cx="977625" cy="562025"/>
            </a:xfrm>
            <a:custGeom>
              <a:avLst/>
              <a:gdLst/>
              <a:ahLst/>
              <a:cxnLst/>
              <a:rect l="l" t="t" r="r" b="b"/>
              <a:pathLst>
                <a:path w="39105" h="22481" extrusionOk="0">
                  <a:moveTo>
                    <a:pt x="16721" y="0"/>
                  </a:moveTo>
                  <a:cubicBezTo>
                    <a:pt x="16502" y="0"/>
                    <a:pt x="16284" y="49"/>
                    <a:pt x="16117" y="145"/>
                  </a:cubicBezTo>
                  <a:lnTo>
                    <a:pt x="334" y="9258"/>
                  </a:lnTo>
                  <a:cubicBezTo>
                    <a:pt x="1" y="9450"/>
                    <a:pt x="1" y="9762"/>
                    <a:pt x="334" y="9955"/>
                  </a:cubicBezTo>
                  <a:lnTo>
                    <a:pt x="21780" y="22337"/>
                  </a:lnTo>
                  <a:cubicBezTo>
                    <a:pt x="21947" y="22433"/>
                    <a:pt x="22166" y="22481"/>
                    <a:pt x="22384" y="22481"/>
                  </a:cubicBezTo>
                  <a:cubicBezTo>
                    <a:pt x="22603" y="22481"/>
                    <a:pt x="22821" y="22433"/>
                    <a:pt x="22988" y="22337"/>
                  </a:cubicBezTo>
                  <a:lnTo>
                    <a:pt x="38771" y="13224"/>
                  </a:lnTo>
                  <a:cubicBezTo>
                    <a:pt x="39104" y="13031"/>
                    <a:pt x="39104" y="12719"/>
                    <a:pt x="38771" y="12527"/>
                  </a:cubicBezTo>
                  <a:lnTo>
                    <a:pt x="17325" y="145"/>
                  </a:lnTo>
                  <a:cubicBezTo>
                    <a:pt x="17158" y="49"/>
                    <a:pt x="16939" y="0"/>
                    <a:pt x="16721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2075;p86"/>
            <p:cNvSpPr/>
            <p:nvPr/>
          </p:nvSpPr>
          <p:spPr>
            <a:xfrm>
              <a:off x="2307875" y="3222850"/>
              <a:ext cx="977625" cy="562000"/>
            </a:xfrm>
            <a:custGeom>
              <a:avLst/>
              <a:gdLst/>
              <a:ahLst/>
              <a:cxnLst/>
              <a:rect l="l" t="t" r="r" b="b"/>
              <a:pathLst>
                <a:path w="39105" h="22480" extrusionOk="0">
                  <a:moveTo>
                    <a:pt x="16721" y="0"/>
                  </a:moveTo>
                  <a:cubicBezTo>
                    <a:pt x="16502" y="0"/>
                    <a:pt x="16284" y="48"/>
                    <a:pt x="16117" y="144"/>
                  </a:cubicBezTo>
                  <a:lnTo>
                    <a:pt x="334" y="9256"/>
                  </a:lnTo>
                  <a:cubicBezTo>
                    <a:pt x="1" y="9450"/>
                    <a:pt x="1" y="9762"/>
                    <a:pt x="334" y="9954"/>
                  </a:cubicBezTo>
                  <a:lnTo>
                    <a:pt x="21780" y="22336"/>
                  </a:lnTo>
                  <a:cubicBezTo>
                    <a:pt x="21947" y="22432"/>
                    <a:pt x="22166" y="22480"/>
                    <a:pt x="22384" y="22480"/>
                  </a:cubicBezTo>
                  <a:cubicBezTo>
                    <a:pt x="22603" y="22480"/>
                    <a:pt x="22821" y="22432"/>
                    <a:pt x="22988" y="22336"/>
                  </a:cubicBezTo>
                  <a:lnTo>
                    <a:pt x="38771" y="13223"/>
                  </a:lnTo>
                  <a:cubicBezTo>
                    <a:pt x="39104" y="13031"/>
                    <a:pt x="39104" y="12719"/>
                    <a:pt x="38771" y="12526"/>
                  </a:cubicBezTo>
                  <a:lnTo>
                    <a:pt x="17325" y="144"/>
                  </a:lnTo>
                  <a:cubicBezTo>
                    <a:pt x="17158" y="48"/>
                    <a:pt x="16939" y="0"/>
                    <a:pt x="16721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2076;p86"/>
            <p:cNvSpPr/>
            <p:nvPr/>
          </p:nvSpPr>
          <p:spPr>
            <a:xfrm>
              <a:off x="2307875" y="3200350"/>
              <a:ext cx="977625" cy="562050"/>
            </a:xfrm>
            <a:custGeom>
              <a:avLst/>
              <a:gdLst/>
              <a:ahLst/>
              <a:cxnLst/>
              <a:rect l="l" t="t" r="r" b="b"/>
              <a:pathLst>
                <a:path w="39105" h="22482" extrusionOk="0">
                  <a:moveTo>
                    <a:pt x="16721" y="1"/>
                  </a:moveTo>
                  <a:cubicBezTo>
                    <a:pt x="16502" y="1"/>
                    <a:pt x="16284" y="49"/>
                    <a:pt x="16117" y="145"/>
                  </a:cubicBezTo>
                  <a:lnTo>
                    <a:pt x="334" y="9258"/>
                  </a:lnTo>
                  <a:cubicBezTo>
                    <a:pt x="1" y="9450"/>
                    <a:pt x="1" y="9762"/>
                    <a:pt x="334" y="9955"/>
                  </a:cubicBezTo>
                  <a:lnTo>
                    <a:pt x="21780" y="22337"/>
                  </a:lnTo>
                  <a:cubicBezTo>
                    <a:pt x="21947" y="22433"/>
                    <a:pt x="22166" y="22481"/>
                    <a:pt x="22384" y="22481"/>
                  </a:cubicBezTo>
                  <a:cubicBezTo>
                    <a:pt x="22603" y="22481"/>
                    <a:pt x="22821" y="22433"/>
                    <a:pt x="22988" y="22337"/>
                  </a:cubicBezTo>
                  <a:lnTo>
                    <a:pt x="38771" y="13225"/>
                  </a:lnTo>
                  <a:cubicBezTo>
                    <a:pt x="39104" y="13032"/>
                    <a:pt x="39104" y="12720"/>
                    <a:pt x="38771" y="12528"/>
                  </a:cubicBezTo>
                  <a:lnTo>
                    <a:pt x="17325" y="145"/>
                  </a:lnTo>
                  <a:cubicBezTo>
                    <a:pt x="17158" y="49"/>
                    <a:pt x="16939" y="1"/>
                    <a:pt x="1672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2077;p86"/>
            <p:cNvSpPr/>
            <p:nvPr/>
          </p:nvSpPr>
          <p:spPr>
            <a:xfrm>
              <a:off x="2324275" y="3200350"/>
              <a:ext cx="944575" cy="534750"/>
            </a:xfrm>
            <a:custGeom>
              <a:avLst/>
              <a:gdLst/>
              <a:ahLst/>
              <a:cxnLst/>
              <a:rect l="l" t="t" r="r" b="b"/>
              <a:pathLst>
                <a:path w="37783" h="21390" extrusionOk="0">
                  <a:moveTo>
                    <a:pt x="16065" y="1"/>
                  </a:moveTo>
                  <a:cubicBezTo>
                    <a:pt x="15846" y="1"/>
                    <a:pt x="15628" y="49"/>
                    <a:pt x="15461" y="145"/>
                  </a:cubicBezTo>
                  <a:lnTo>
                    <a:pt x="1" y="9071"/>
                  </a:lnTo>
                  <a:lnTo>
                    <a:pt x="21069" y="21235"/>
                  </a:lnTo>
                  <a:cubicBezTo>
                    <a:pt x="21248" y="21338"/>
                    <a:pt x="21483" y="21390"/>
                    <a:pt x="21718" y="21390"/>
                  </a:cubicBezTo>
                  <a:cubicBezTo>
                    <a:pt x="21953" y="21390"/>
                    <a:pt x="22188" y="21338"/>
                    <a:pt x="22367" y="21235"/>
                  </a:cubicBezTo>
                  <a:lnTo>
                    <a:pt x="37782" y="12336"/>
                  </a:lnTo>
                  <a:lnTo>
                    <a:pt x="16669" y="145"/>
                  </a:lnTo>
                  <a:cubicBezTo>
                    <a:pt x="16502" y="49"/>
                    <a:pt x="16283" y="1"/>
                    <a:pt x="160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2078;p86"/>
            <p:cNvSpPr/>
            <p:nvPr/>
          </p:nvSpPr>
          <p:spPr>
            <a:xfrm>
              <a:off x="2307875" y="3158975"/>
              <a:ext cx="977625" cy="562025"/>
            </a:xfrm>
            <a:custGeom>
              <a:avLst/>
              <a:gdLst/>
              <a:ahLst/>
              <a:cxnLst/>
              <a:rect l="l" t="t" r="r" b="b"/>
              <a:pathLst>
                <a:path w="39105" h="22481" extrusionOk="0">
                  <a:moveTo>
                    <a:pt x="16721" y="1"/>
                  </a:moveTo>
                  <a:cubicBezTo>
                    <a:pt x="16502" y="1"/>
                    <a:pt x="16284" y="49"/>
                    <a:pt x="16117" y="145"/>
                  </a:cubicBezTo>
                  <a:lnTo>
                    <a:pt x="334" y="9257"/>
                  </a:lnTo>
                  <a:cubicBezTo>
                    <a:pt x="1" y="9450"/>
                    <a:pt x="1" y="9762"/>
                    <a:pt x="334" y="9954"/>
                  </a:cubicBezTo>
                  <a:lnTo>
                    <a:pt x="21780" y="22336"/>
                  </a:lnTo>
                  <a:cubicBezTo>
                    <a:pt x="21947" y="22433"/>
                    <a:pt x="22166" y="22481"/>
                    <a:pt x="22384" y="22481"/>
                  </a:cubicBezTo>
                  <a:cubicBezTo>
                    <a:pt x="22603" y="22481"/>
                    <a:pt x="22821" y="22433"/>
                    <a:pt x="22988" y="22336"/>
                  </a:cubicBezTo>
                  <a:lnTo>
                    <a:pt x="38771" y="13224"/>
                  </a:lnTo>
                  <a:cubicBezTo>
                    <a:pt x="39104" y="13032"/>
                    <a:pt x="39104" y="12719"/>
                    <a:pt x="38771" y="12527"/>
                  </a:cubicBezTo>
                  <a:lnTo>
                    <a:pt x="17325" y="145"/>
                  </a:lnTo>
                  <a:cubicBezTo>
                    <a:pt x="17158" y="49"/>
                    <a:pt x="16939" y="1"/>
                    <a:pt x="167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2079;p86"/>
            <p:cNvSpPr/>
            <p:nvPr/>
          </p:nvSpPr>
          <p:spPr>
            <a:xfrm>
              <a:off x="3065550" y="3451600"/>
              <a:ext cx="121950" cy="69950"/>
            </a:xfrm>
            <a:custGeom>
              <a:avLst/>
              <a:gdLst/>
              <a:ahLst/>
              <a:cxnLst/>
              <a:rect l="l" t="t" r="r" b="b"/>
              <a:pathLst>
                <a:path w="4878" h="2798" extrusionOk="0">
                  <a:moveTo>
                    <a:pt x="2088" y="0"/>
                  </a:moveTo>
                  <a:cubicBezTo>
                    <a:pt x="2050" y="0"/>
                    <a:pt x="2013" y="9"/>
                    <a:pt x="1978" y="26"/>
                  </a:cubicBezTo>
                  <a:lnTo>
                    <a:pt x="45" y="1141"/>
                  </a:lnTo>
                  <a:cubicBezTo>
                    <a:pt x="15" y="1160"/>
                    <a:pt x="0" y="1181"/>
                    <a:pt x="0" y="1206"/>
                  </a:cubicBezTo>
                  <a:cubicBezTo>
                    <a:pt x="0" y="1230"/>
                    <a:pt x="15" y="1252"/>
                    <a:pt x="45" y="1269"/>
                  </a:cubicBezTo>
                  <a:lnTo>
                    <a:pt x="476" y="1519"/>
                  </a:lnTo>
                  <a:cubicBezTo>
                    <a:pt x="509" y="1536"/>
                    <a:pt x="545" y="1545"/>
                    <a:pt x="581" y="1545"/>
                  </a:cubicBezTo>
                  <a:cubicBezTo>
                    <a:pt x="584" y="1545"/>
                    <a:pt x="586" y="1545"/>
                    <a:pt x="588" y="1545"/>
                  </a:cubicBezTo>
                  <a:cubicBezTo>
                    <a:pt x="590" y="1545"/>
                    <a:pt x="592" y="1545"/>
                    <a:pt x="594" y="1545"/>
                  </a:cubicBezTo>
                  <a:cubicBezTo>
                    <a:pt x="630" y="1545"/>
                    <a:pt x="665" y="1536"/>
                    <a:pt x="697" y="1519"/>
                  </a:cubicBezTo>
                  <a:lnTo>
                    <a:pt x="1985" y="774"/>
                  </a:lnTo>
                  <a:lnTo>
                    <a:pt x="2442" y="1037"/>
                  </a:lnTo>
                  <a:lnTo>
                    <a:pt x="1276" y="1711"/>
                  </a:lnTo>
                  <a:cubicBezTo>
                    <a:pt x="1246" y="1728"/>
                    <a:pt x="1231" y="1751"/>
                    <a:pt x="1231" y="1775"/>
                  </a:cubicBezTo>
                  <a:cubicBezTo>
                    <a:pt x="1231" y="1800"/>
                    <a:pt x="1246" y="1821"/>
                    <a:pt x="1276" y="1838"/>
                  </a:cubicBezTo>
                  <a:lnTo>
                    <a:pt x="1709" y="2088"/>
                  </a:lnTo>
                  <a:cubicBezTo>
                    <a:pt x="1740" y="2106"/>
                    <a:pt x="1776" y="2114"/>
                    <a:pt x="1812" y="2114"/>
                  </a:cubicBezTo>
                  <a:cubicBezTo>
                    <a:pt x="1814" y="2114"/>
                    <a:pt x="1816" y="2114"/>
                    <a:pt x="1818" y="2114"/>
                  </a:cubicBezTo>
                  <a:cubicBezTo>
                    <a:pt x="1820" y="2114"/>
                    <a:pt x="1822" y="2114"/>
                    <a:pt x="1824" y="2114"/>
                  </a:cubicBezTo>
                  <a:cubicBezTo>
                    <a:pt x="1860" y="2114"/>
                    <a:pt x="1897" y="2105"/>
                    <a:pt x="1928" y="2087"/>
                  </a:cubicBezTo>
                  <a:lnTo>
                    <a:pt x="3094" y="1415"/>
                  </a:lnTo>
                  <a:lnTo>
                    <a:pt x="3535" y="1669"/>
                  </a:lnTo>
                  <a:lnTo>
                    <a:pt x="2279" y="2394"/>
                  </a:lnTo>
                  <a:cubicBezTo>
                    <a:pt x="2249" y="2412"/>
                    <a:pt x="2234" y="2433"/>
                    <a:pt x="2234" y="2457"/>
                  </a:cubicBezTo>
                  <a:cubicBezTo>
                    <a:pt x="2234" y="2483"/>
                    <a:pt x="2249" y="2503"/>
                    <a:pt x="2279" y="2522"/>
                  </a:cubicBezTo>
                  <a:lnTo>
                    <a:pt x="2711" y="2771"/>
                  </a:lnTo>
                  <a:cubicBezTo>
                    <a:pt x="2744" y="2788"/>
                    <a:pt x="2779" y="2797"/>
                    <a:pt x="2816" y="2797"/>
                  </a:cubicBezTo>
                  <a:cubicBezTo>
                    <a:pt x="2818" y="2797"/>
                    <a:pt x="2820" y="2797"/>
                    <a:pt x="2822" y="2797"/>
                  </a:cubicBezTo>
                  <a:cubicBezTo>
                    <a:pt x="2824" y="2797"/>
                    <a:pt x="2826" y="2797"/>
                    <a:pt x="2828" y="2797"/>
                  </a:cubicBezTo>
                  <a:cubicBezTo>
                    <a:pt x="2864" y="2797"/>
                    <a:pt x="2900" y="2789"/>
                    <a:pt x="2931" y="2771"/>
                  </a:cubicBezTo>
                  <a:lnTo>
                    <a:pt x="4831" y="1673"/>
                  </a:lnTo>
                  <a:cubicBezTo>
                    <a:pt x="4861" y="1657"/>
                    <a:pt x="4878" y="1637"/>
                    <a:pt x="4878" y="1611"/>
                  </a:cubicBezTo>
                  <a:cubicBezTo>
                    <a:pt x="4876" y="1585"/>
                    <a:pt x="4861" y="1564"/>
                    <a:pt x="4831" y="1547"/>
                  </a:cubicBezTo>
                  <a:lnTo>
                    <a:pt x="2198" y="26"/>
                  </a:lnTo>
                  <a:cubicBezTo>
                    <a:pt x="2163" y="9"/>
                    <a:pt x="2125" y="0"/>
                    <a:pt x="20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2080;p86"/>
            <p:cNvSpPr/>
            <p:nvPr/>
          </p:nvSpPr>
          <p:spPr>
            <a:xfrm>
              <a:off x="2989475" y="3485775"/>
              <a:ext cx="137750" cy="79725"/>
            </a:xfrm>
            <a:custGeom>
              <a:avLst/>
              <a:gdLst/>
              <a:ahLst/>
              <a:cxnLst/>
              <a:rect l="l" t="t" r="r" b="b"/>
              <a:pathLst>
                <a:path w="5510" h="3189" extrusionOk="0">
                  <a:moveTo>
                    <a:pt x="2749" y="0"/>
                  </a:moveTo>
                  <a:cubicBezTo>
                    <a:pt x="2719" y="0"/>
                    <a:pt x="2688" y="7"/>
                    <a:pt x="2659" y="21"/>
                  </a:cubicBezTo>
                  <a:lnTo>
                    <a:pt x="2039" y="379"/>
                  </a:lnTo>
                  <a:cubicBezTo>
                    <a:pt x="1985" y="410"/>
                    <a:pt x="1958" y="438"/>
                    <a:pt x="1956" y="460"/>
                  </a:cubicBezTo>
                  <a:cubicBezTo>
                    <a:pt x="1955" y="483"/>
                    <a:pt x="1958" y="508"/>
                    <a:pt x="1966" y="530"/>
                  </a:cubicBezTo>
                  <a:lnTo>
                    <a:pt x="2179" y="1254"/>
                  </a:lnTo>
                  <a:lnTo>
                    <a:pt x="919" y="1135"/>
                  </a:lnTo>
                  <a:cubicBezTo>
                    <a:pt x="885" y="1131"/>
                    <a:pt x="852" y="1129"/>
                    <a:pt x="818" y="1129"/>
                  </a:cubicBezTo>
                  <a:cubicBezTo>
                    <a:pt x="811" y="1129"/>
                    <a:pt x="804" y="1129"/>
                    <a:pt x="798" y="1129"/>
                  </a:cubicBezTo>
                  <a:cubicBezTo>
                    <a:pt x="759" y="1130"/>
                    <a:pt x="712" y="1146"/>
                    <a:pt x="657" y="1178"/>
                  </a:cubicBezTo>
                  <a:lnTo>
                    <a:pt x="37" y="1535"/>
                  </a:lnTo>
                  <a:cubicBezTo>
                    <a:pt x="13" y="1549"/>
                    <a:pt x="1" y="1566"/>
                    <a:pt x="1" y="1587"/>
                  </a:cubicBezTo>
                  <a:cubicBezTo>
                    <a:pt x="1" y="1607"/>
                    <a:pt x="13" y="1624"/>
                    <a:pt x="37" y="1639"/>
                  </a:cubicBezTo>
                  <a:cubicBezTo>
                    <a:pt x="43" y="1641"/>
                    <a:pt x="50" y="1645"/>
                    <a:pt x="58" y="1649"/>
                  </a:cubicBezTo>
                  <a:cubicBezTo>
                    <a:pt x="69" y="1652"/>
                    <a:pt x="82" y="1655"/>
                    <a:pt x="94" y="1658"/>
                  </a:cubicBezTo>
                  <a:lnTo>
                    <a:pt x="2330" y="1870"/>
                  </a:lnTo>
                  <a:lnTo>
                    <a:pt x="2709" y="3133"/>
                  </a:lnTo>
                  <a:cubicBezTo>
                    <a:pt x="2716" y="3147"/>
                    <a:pt x="2728" y="3159"/>
                    <a:pt x="2742" y="3168"/>
                  </a:cubicBezTo>
                  <a:cubicBezTo>
                    <a:pt x="2770" y="3181"/>
                    <a:pt x="2800" y="3189"/>
                    <a:pt x="2832" y="3189"/>
                  </a:cubicBezTo>
                  <a:cubicBezTo>
                    <a:pt x="2863" y="3189"/>
                    <a:pt x="2893" y="3181"/>
                    <a:pt x="2921" y="3168"/>
                  </a:cubicBezTo>
                  <a:lnTo>
                    <a:pt x="3545" y="2807"/>
                  </a:lnTo>
                  <a:cubicBezTo>
                    <a:pt x="3600" y="2775"/>
                    <a:pt x="3626" y="2745"/>
                    <a:pt x="3622" y="2715"/>
                  </a:cubicBezTo>
                  <a:cubicBezTo>
                    <a:pt x="3619" y="2685"/>
                    <a:pt x="3617" y="2662"/>
                    <a:pt x="3615" y="2648"/>
                  </a:cubicBezTo>
                  <a:lnTo>
                    <a:pt x="3402" y="1975"/>
                  </a:lnTo>
                  <a:lnTo>
                    <a:pt x="4584" y="2089"/>
                  </a:lnTo>
                  <a:cubicBezTo>
                    <a:pt x="4609" y="2091"/>
                    <a:pt x="4646" y="2092"/>
                    <a:pt x="4699" y="2093"/>
                  </a:cubicBezTo>
                  <a:cubicBezTo>
                    <a:pt x="4755" y="2093"/>
                    <a:pt x="4809" y="2078"/>
                    <a:pt x="4858" y="2049"/>
                  </a:cubicBezTo>
                  <a:lnTo>
                    <a:pt x="5473" y="1693"/>
                  </a:lnTo>
                  <a:cubicBezTo>
                    <a:pt x="5498" y="1679"/>
                    <a:pt x="5510" y="1663"/>
                    <a:pt x="5510" y="1641"/>
                  </a:cubicBezTo>
                  <a:cubicBezTo>
                    <a:pt x="5510" y="1620"/>
                    <a:pt x="5498" y="1604"/>
                    <a:pt x="5474" y="1590"/>
                  </a:cubicBezTo>
                  <a:cubicBezTo>
                    <a:pt x="5456" y="1580"/>
                    <a:pt x="5437" y="1574"/>
                    <a:pt x="5416" y="1571"/>
                  </a:cubicBezTo>
                  <a:lnTo>
                    <a:pt x="3247" y="1358"/>
                  </a:lnTo>
                  <a:lnTo>
                    <a:pt x="2872" y="55"/>
                  </a:lnTo>
                  <a:cubicBezTo>
                    <a:pt x="2867" y="47"/>
                    <a:pt x="2862" y="39"/>
                    <a:pt x="2856" y="34"/>
                  </a:cubicBezTo>
                  <a:cubicBezTo>
                    <a:pt x="2850" y="29"/>
                    <a:pt x="2845" y="25"/>
                    <a:pt x="2839" y="21"/>
                  </a:cubicBezTo>
                  <a:cubicBezTo>
                    <a:pt x="2811" y="7"/>
                    <a:pt x="2780" y="0"/>
                    <a:pt x="27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2081;p86"/>
            <p:cNvSpPr/>
            <p:nvPr/>
          </p:nvSpPr>
          <p:spPr>
            <a:xfrm>
              <a:off x="2916075" y="3527575"/>
              <a:ext cx="115825" cy="66925"/>
            </a:xfrm>
            <a:custGeom>
              <a:avLst/>
              <a:gdLst/>
              <a:ahLst/>
              <a:cxnLst/>
              <a:rect l="l" t="t" r="r" b="b"/>
              <a:pathLst>
                <a:path w="4633" h="2677" extrusionOk="0">
                  <a:moveTo>
                    <a:pt x="2769" y="1219"/>
                  </a:moveTo>
                  <a:lnTo>
                    <a:pt x="3417" y="1975"/>
                  </a:lnTo>
                  <a:lnTo>
                    <a:pt x="2109" y="1601"/>
                  </a:lnTo>
                  <a:lnTo>
                    <a:pt x="2769" y="1219"/>
                  </a:lnTo>
                  <a:close/>
                  <a:moveTo>
                    <a:pt x="2800" y="1"/>
                  </a:moveTo>
                  <a:cubicBezTo>
                    <a:pt x="2795" y="1"/>
                    <a:pt x="2790" y="1"/>
                    <a:pt x="2786" y="2"/>
                  </a:cubicBezTo>
                  <a:cubicBezTo>
                    <a:pt x="2784" y="2"/>
                    <a:pt x="2782" y="2"/>
                    <a:pt x="2780" y="2"/>
                  </a:cubicBezTo>
                  <a:cubicBezTo>
                    <a:pt x="2751" y="2"/>
                    <a:pt x="2722" y="9"/>
                    <a:pt x="2695" y="23"/>
                  </a:cubicBezTo>
                  <a:lnTo>
                    <a:pt x="2182" y="320"/>
                  </a:lnTo>
                  <a:cubicBezTo>
                    <a:pt x="2127" y="350"/>
                    <a:pt x="2100" y="379"/>
                    <a:pt x="2100" y="406"/>
                  </a:cubicBezTo>
                  <a:cubicBezTo>
                    <a:pt x="2099" y="431"/>
                    <a:pt x="2108" y="453"/>
                    <a:pt x="2125" y="470"/>
                  </a:cubicBezTo>
                  <a:lnTo>
                    <a:pt x="2349" y="732"/>
                  </a:lnTo>
                  <a:lnTo>
                    <a:pt x="1264" y="1358"/>
                  </a:lnTo>
                  <a:lnTo>
                    <a:pt x="812" y="1228"/>
                  </a:lnTo>
                  <a:cubicBezTo>
                    <a:pt x="779" y="1219"/>
                    <a:pt x="746" y="1214"/>
                    <a:pt x="713" y="1214"/>
                  </a:cubicBezTo>
                  <a:cubicBezTo>
                    <a:pt x="709" y="1214"/>
                    <a:pt x="705" y="1214"/>
                    <a:pt x="702" y="1215"/>
                  </a:cubicBezTo>
                  <a:cubicBezTo>
                    <a:pt x="656" y="1215"/>
                    <a:pt x="605" y="1231"/>
                    <a:pt x="551" y="1262"/>
                  </a:cubicBezTo>
                  <a:lnTo>
                    <a:pt x="37" y="1558"/>
                  </a:lnTo>
                  <a:cubicBezTo>
                    <a:pt x="12" y="1572"/>
                    <a:pt x="0" y="1590"/>
                    <a:pt x="0" y="1610"/>
                  </a:cubicBezTo>
                  <a:cubicBezTo>
                    <a:pt x="0" y="1631"/>
                    <a:pt x="12" y="1648"/>
                    <a:pt x="37" y="1662"/>
                  </a:cubicBezTo>
                  <a:cubicBezTo>
                    <a:pt x="62" y="1674"/>
                    <a:pt x="87" y="1682"/>
                    <a:pt x="114" y="1689"/>
                  </a:cubicBezTo>
                  <a:lnTo>
                    <a:pt x="3573" y="2658"/>
                  </a:lnTo>
                  <a:cubicBezTo>
                    <a:pt x="3622" y="2670"/>
                    <a:pt x="3671" y="2676"/>
                    <a:pt x="3722" y="2676"/>
                  </a:cubicBezTo>
                  <a:cubicBezTo>
                    <a:pt x="3782" y="2676"/>
                    <a:pt x="3840" y="2660"/>
                    <a:pt x="3891" y="2630"/>
                  </a:cubicBezTo>
                  <a:lnTo>
                    <a:pt x="4551" y="2248"/>
                  </a:lnTo>
                  <a:cubicBezTo>
                    <a:pt x="4605" y="2217"/>
                    <a:pt x="4632" y="2184"/>
                    <a:pt x="4631" y="2150"/>
                  </a:cubicBezTo>
                  <a:cubicBezTo>
                    <a:pt x="4630" y="2119"/>
                    <a:pt x="4619" y="2089"/>
                    <a:pt x="4600" y="2064"/>
                  </a:cubicBezTo>
                  <a:lnTo>
                    <a:pt x="2920" y="67"/>
                  </a:lnTo>
                  <a:cubicBezTo>
                    <a:pt x="2893" y="26"/>
                    <a:pt x="2848" y="1"/>
                    <a:pt x="28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2082;p86"/>
            <p:cNvSpPr/>
            <p:nvPr/>
          </p:nvSpPr>
          <p:spPr>
            <a:xfrm>
              <a:off x="2837175" y="3573550"/>
              <a:ext cx="139075" cy="80300"/>
            </a:xfrm>
            <a:custGeom>
              <a:avLst/>
              <a:gdLst/>
              <a:ahLst/>
              <a:cxnLst/>
              <a:rect l="l" t="t" r="r" b="b"/>
              <a:pathLst>
                <a:path w="5563" h="3212" extrusionOk="0">
                  <a:moveTo>
                    <a:pt x="2773" y="1"/>
                  </a:moveTo>
                  <a:cubicBezTo>
                    <a:pt x="2736" y="1"/>
                    <a:pt x="2698" y="9"/>
                    <a:pt x="2663" y="27"/>
                  </a:cubicBezTo>
                  <a:lnTo>
                    <a:pt x="2129" y="335"/>
                  </a:lnTo>
                  <a:cubicBezTo>
                    <a:pt x="2099" y="351"/>
                    <a:pt x="2084" y="372"/>
                    <a:pt x="2084" y="398"/>
                  </a:cubicBezTo>
                  <a:cubicBezTo>
                    <a:pt x="2084" y="423"/>
                    <a:pt x="2099" y="445"/>
                    <a:pt x="2129" y="462"/>
                  </a:cubicBezTo>
                  <a:lnTo>
                    <a:pt x="3479" y="1240"/>
                  </a:lnTo>
                  <a:lnTo>
                    <a:pt x="2423" y="1073"/>
                  </a:lnTo>
                  <a:cubicBezTo>
                    <a:pt x="2382" y="1068"/>
                    <a:pt x="2341" y="1066"/>
                    <a:pt x="2301" y="1066"/>
                  </a:cubicBezTo>
                  <a:cubicBezTo>
                    <a:pt x="2255" y="1066"/>
                    <a:pt x="2210" y="1077"/>
                    <a:pt x="2170" y="1101"/>
                  </a:cubicBezTo>
                  <a:lnTo>
                    <a:pt x="1909" y="1251"/>
                  </a:lnTo>
                  <a:cubicBezTo>
                    <a:pt x="1868" y="1275"/>
                    <a:pt x="1848" y="1299"/>
                    <a:pt x="1848" y="1326"/>
                  </a:cubicBezTo>
                  <a:cubicBezTo>
                    <a:pt x="1847" y="1351"/>
                    <a:pt x="1851" y="1375"/>
                    <a:pt x="1860" y="1397"/>
                  </a:cubicBezTo>
                  <a:lnTo>
                    <a:pt x="2149" y="2007"/>
                  </a:lnTo>
                  <a:lnTo>
                    <a:pt x="799" y="1228"/>
                  </a:lnTo>
                  <a:cubicBezTo>
                    <a:pt x="768" y="1210"/>
                    <a:pt x="732" y="1202"/>
                    <a:pt x="696" y="1202"/>
                  </a:cubicBezTo>
                  <a:cubicBezTo>
                    <a:pt x="694" y="1202"/>
                    <a:pt x="692" y="1202"/>
                    <a:pt x="690" y="1202"/>
                  </a:cubicBezTo>
                  <a:cubicBezTo>
                    <a:pt x="688" y="1202"/>
                    <a:pt x="686" y="1202"/>
                    <a:pt x="683" y="1202"/>
                  </a:cubicBezTo>
                  <a:cubicBezTo>
                    <a:pt x="647" y="1202"/>
                    <a:pt x="611" y="1210"/>
                    <a:pt x="579" y="1229"/>
                  </a:cubicBezTo>
                  <a:lnTo>
                    <a:pt x="45" y="1536"/>
                  </a:lnTo>
                  <a:cubicBezTo>
                    <a:pt x="15" y="1555"/>
                    <a:pt x="0" y="1576"/>
                    <a:pt x="0" y="1601"/>
                  </a:cubicBezTo>
                  <a:cubicBezTo>
                    <a:pt x="0" y="1625"/>
                    <a:pt x="15" y="1647"/>
                    <a:pt x="45" y="1664"/>
                  </a:cubicBezTo>
                  <a:lnTo>
                    <a:pt x="2679" y="3185"/>
                  </a:lnTo>
                  <a:cubicBezTo>
                    <a:pt x="2712" y="3202"/>
                    <a:pt x="2747" y="3212"/>
                    <a:pt x="2784" y="3212"/>
                  </a:cubicBezTo>
                  <a:cubicBezTo>
                    <a:pt x="2786" y="3212"/>
                    <a:pt x="2788" y="3212"/>
                    <a:pt x="2790" y="3212"/>
                  </a:cubicBezTo>
                  <a:cubicBezTo>
                    <a:pt x="2792" y="3212"/>
                    <a:pt x="2794" y="3212"/>
                    <a:pt x="2796" y="3212"/>
                  </a:cubicBezTo>
                  <a:cubicBezTo>
                    <a:pt x="2832" y="3212"/>
                    <a:pt x="2868" y="3202"/>
                    <a:pt x="2900" y="3185"/>
                  </a:cubicBezTo>
                  <a:lnTo>
                    <a:pt x="3373" y="2912"/>
                  </a:lnTo>
                  <a:cubicBezTo>
                    <a:pt x="3427" y="2880"/>
                    <a:pt x="3454" y="2848"/>
                    <a:pt x="3450" y="2816"/>
                  </a:cubicBezTo>
                  <a:cubicBezTo>
                    <a:pt x="3449" y="2792"/>
                    <a:pt x="3445" y="2769"/>
                    <a:pt x="3437" y="2747"/>
                  </a:cubicBezTo>
                  <a:lnTo>
                    <a:pt x="2970" y="1714"/>
                  </a:lnTo>
                  <a:lnTo>
                    <a:pt x="4760" y="1985"/>
                  </a:lnTo>
                  <a:cubicBezTo>
                    <a:pt x="4798" y="1989"/>
                    <a:pt x="4838" y="1992"/>
                    <a:pt x="4878" y="1992"/>
                  </a:cubicBezTo>
                  <a:cubicBezTo>
                    <a:pt x="4937" y="1992"/>
                    <a:pt x="4995" y="1977"/>
                    <a:pt x="5045" y="1947"/>
                  </a:cubicBezTo>
                  <a:lnTo>
                    <a:pt x="5518" y="1674"/>
                  </a:lnTo>
                  <a:cubicBezTo>
                    <a:pt x="5548" y="1657"/>
                    <a:pt x="5563" y="1636"/>
                    <a:pt x="5563" y="1610"/>
                  </a:cubicBezTo>
                  <a:cubicBezTo>
                    <a:pt x="5563" y="1586"/>
                    <a:pt x="5547" y="1564"/>
                    <a:pt x="5518" y="1547"/>
                  </a:cubicBezTo>
                  <a:lnTo>
                    <a:pt x="2883" y="27"/>
                  </a:lnTo>
                  <a:cubicBezTo>
                    <a:pt x="2849" y="9"/>
                    <a:pt x="2811" y="1"/>
                    <a:pt x="27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2083;p86"/>
            <p:cNvSpPr/>
            <p:nvPr/>
          </p:nvSpPr>
          <p:spPr>
            <a:xfrm>
              <a:off x="2669775" y="3295225"/>
              <a:ext cx="232300" cy="137025"/>
            </a:xfrm>
            <a:custGeom>
              <a:avLst/>
              <a:gdLst/>
              <a:ahLst/>
              <a:cxnLst/>
              <a:rect l="l" t="t" r="r" b="b"/>
              <a:pathLst>
                <a:path w="9292" h="5481" extrusionOk="0">
                  <a:moveTo>
                    <a:pt x="7406" y="902"/>
                  </a:moveTo>
                  <a:lnTo>
                    <a:pt x="7406" y="902"/>
                  </a:lnTo>
                  <a:cubicBezTo>
                    <a:pt x="7489" y="922"/>
                    <a:pt x="7577" y="973"/>
                    <a:pt x="7585" y="1050"/>
                  </a:cubicBezTo>
                  <a:cubicBezTo>
                    <a:pt x="7592" y="1106"/>
                    <a:pt x="7543" y="1176"/>
                    <a:pt x="7483" y="1176"/>
                  </a:cubicBezTo>
                  <a:cubicBezTo>
                    <a:pt x="7476" y="1176"/>
                    <a:pt x="7469" y="1175"/>
                    <a:pt x="7462" y="1173"/>
                  </a:cubicBezTo>
                  <a:cubicBezTo>
                    <a:pt x="7349" y="1141"/>
                    <a:pt x="7355" y="994"/>
                    <a:pt x="7406" y="902"/>
                  </a:cubicBezTo>
                  <a:close/>
                  <a:moveTo>
                    <a:pt x="5394" y="2217"/>
                  </a:moveTo>
                  <a:lnTo>
                    <a:pt x="5394" y="2217"/>
                  </a:lnTo>
                  <a:cubicBezTo>
                    <a:pt x="5551" y="2355"/>
                    <a:pt x="5681" y="2604"/>
                    <a:pt x="5656" y="2767"/>
                  </a:cubicBezTo>
                  <a:lnTo>
                    <a:pt x="5655" y="2766"/>
                  </a:lnTo>
                  <a:cubicBezTo>
                    <a:pt x="5449" y="2666"/>
                    <a:pt x="5342" y="2429"/>
                    <a:pt x="5394" y="2217"/>
                  </a:cubicBezTo>
                  <a:close/>
                  <a:moveTo>
                    <a:pt x="8758" y="1"/>
                  </a:moveTo>
                  <a:cubicBezTo>
                    <a:pt x="8748" y="1"/>
                    <a:pt x="8739" y="13"/>
                    <a:pt x="8737" y="21"/>
                  </a:cubicBezTo>
                  <a:cubicBezTo>
                    <a:pt x="8718" y="105"/>
                    <a:pt x="8645" y="303"/>
                    <a:pt x="8548" y="303"/>
                  </a:cubicBezTo>
                  <a:cubicBezTo>
                    <a:pt x="8517" y="303"/>
                    <a:pt x="8484" y="283"/>
                    <a:pt x="8449" y="234"/>
                  </a:cubicBezTo>
                  <a:cubicBezTo>
                    <a:pt x="8443" y="226"/>
                    <a:pt x="8437" y="222"/>
                    <a:pt x="8431" y="222"/>
                  </a:cubicBezTo>
                  <a:cubicBezTo>
                    <a:pt x="8418" y="222"/>
                    <a:pt x="8407" y="236"/>
                    <a:pt x="8404" y="251"/>
                  </a:cubicBezTo>
                  <a:cubicBezTo>
                    <a:pt x="8372" y="390"/>
                    <a:pt x="8312" y="451"/>
                    <a:pt x="8204" y="451"/>
                  </a:cubicBezTo>
                  <a:cubicBezTo>
                    <a:pt x="8174" y="451"/>
                    <a:pt x="8141" y="447"/>
                    <a:pt x="8103" y="437"/>
                  </a:cubicBezTo>
                  <a:cubicBezTo>
                    <a:pt x="8067" y="428"/>
                    <a:pt x="8045" y="420"/>
                    <a:pt x="8024" y="420"/>
                  </a:cubicBezTo>
                  <a:cubicBezTo>
                    <a:pt x="8004" y="420"/>
                    <a:pt x="7984" y="427"/>
                    <a:pt x="7953" y="447"/>
                  </a:cubicBezTo>
                  <a:cubicBezTo>
                    <a:pt x="7910" y="476"/>
                    <a:pt x="7897" y="535"/>
                    <a:pt x="7846" y="565"/>
                  </a:cubicBezTo>
                  <a:cubicBezTo>
                    <a:pt x="7819" y="578"/>
                    <a:pt x="7790" y="588"/>
                    <a:pt x="7761" y="596"/>
                  </a:cubicBezTo>
                  <a:cubicBezTo>
                    <a:pt x="7681" y="625"/>
                    <a:pt x="7599" y="652"/>
                    <a:pt x="7524" y="692"/>
                  </a:cubicBezTo>
                  <a:cubicBezTo>
                    <a:pt x="7475" y="716"/>
                    <a:pt x="7430" y="748"/>
                    <a:pt x="7390" y="787"/>
                  </a:cubicBezTo>
                  <a:cubicBezTo>
                    <a:pt x="7367" y="782"/>
                    <a:pt x="7344" y="779"/>
                    <a:pt x="7321" y="779"/>
                  </a:cubicBezTo>
                  <a:cubicBezTo>
                    <a:pt x="7099" y="779"/>
                    <a:pt x="6939" y="1025"/>
                    <a:pt x="6897" y="1256"/>
                  </a:cubicBezTo>
                  <a:cubicBezTo>
                    <a:pt x="6864" y="1222"/>
                    <a:pt x="6821" y="1199"/>
                    <a:pt x="6776" y="1199"/>
                  </a:cubicBezTo>
                  <a:cubicBezTo>
                    <a:pt x="6744" y="1199"/>
                    <a:pt x="6710" y="1210"/>
                    <a:pt x="6676" y="1237"/>
                  </a:cubicBezTo>
                  <a:cubicBezTo>
                    <a:pt x="6589" y="1306"/>
                    <a:pt x="6599" y="1441"/>
                    <a:pt x="6589" y="1553"/>
                  </a:cubicBezTo>
                  <a:cubicBezTo>
                    <a:pt x="6531" y="1505"/>
                    <a:pt x="6459" y="1457"/>
                    <a:pt x="6388" y="1457"/>
                  </a:cubicBezTo>
                  <a:cubicBezTo>
                    <a:pt x="6363" y="1457"/>
                    <a:pt x="6339" y="1462"/>
                    <a:pt x="6315" y="1476"/>
                  </a:cubicBezTo>
                  <a:cubicBezTo>
                    <a:pt x="6232" y="1521"/>
                    <a:pt x="6207" y="1626"/>
                    <a:pt x="6199" y="1722"/>
                  </a:cubicBezTo>
                  <a:cubicBezTo>
                    <a:pt x="6136" y="1649"/>
                    <a:pt x="6052" y="1584"/>
                    <a:pt x="5970" y="1584"/>
                  </a:cubicBezTo>
                  <a:cubicBezTo>
                    <a:pt x="5927" y="1584"/>
                    <a:pt x="5885" y="1601"/>
                    <a:pt x="5846" y="1644"/>
                  </a:cubicBezTo>
                  <a:cubicBezTo>
                    <a:pt x="5759" y="1737"/>
                    <a:pt x="5936" y="1728"/>
                    <a:pt x="5668" y="1824"/>
                  </a:cubicBezTo>
                  <a:cubicBezTo>
                    <a:pt x="5634" y="1837"/>
                    <a:pt x="5596" y="1823"/>
                    <a:pt x="5559" y="1839"/>
                  </a:cubicBezTo>
                  <a:cubicBezTo>
                    <a:pt x="5485" y="1871"/>
                    <a:pt x="5422" y="1956"/>
                    <a:pt x="5383" y="2024"/>
                  </a:cubicBezTo>
                  <a:cubicBezTo>
                    <a:pt x="5376" y="2033"/>
                    <a:pt x="5374" y="2045"/>
                    <a:pt x="5368" y="2056"/>
                  </a:cubicBezTo>
                  <a:cubicBezTo>
                    <a:pt x="5337" y="2033"/>
                    <a:pt x="5303" y="2014"/>
                    <a:pt x="5268" y="1998"/>
                  </a:cubicBezTo>
                  <a:cubicBezTo>
                    <a:pt x="5216" y="1976"/>
                    <a:pt x="5170" y="1966"/>
                    <a:pt x="5131" y="1966"/>
                  </a:cubicBezTo>
                  <a:cubicBezTo>
                    <a:pt x="4888" y="1966"/>
                    <a:pt x="4869" y="2342"/>
                    <a:pt x="4875" y="2604"/>
                  </a:cubicBezTo>
                  <a:cubicBezTo>
                    <a:pt x="4800" y="2491"/>
                    <a:pt x="4693" y="2382"/>
                    <a:pt x="4584" y="2382"/>
                  </a:cubicBezTo>
                  <a:cubicBezTo>
                    <a:pt x="4580" y="2382"/>
                    <a:pt x="4575" y="2382"/>
                    <a:pt x="4571" y="2383"/>
                  </a:cubicBezTo>
                  <a:cubicBezTo>
                    <a:pt x="4395" y="2398"/>
                    <a:pt x="4428" y="2646"/>
                    <a:pt x="4454" y="2812"/>
                  </a:cubicBezTo>
                  <a:cubicBezTo>
                    <a:pt x="4399" y="2747"/>
                    <a:pt x="4328" y="2699"/>
                    <a:pt x="4249" y="2672"/>
                  </a:cubicBezTo>
                  <a:cubicBezTo>
                    <a:pt x="4247" y="2671"/>
                    <a:pt x="4244" y="2671"/>
                    <a:pt x="4242" y="2671"/>
                  </a:cubicBezTo>
                  <a:cubicBezTo>
                    <a:pt x="4229" y="2671"/>
                    <a:pt x="4219" y="2683"/>
                    <a:pt x="4216" y="2696"/>
                  </a:cubicBezTo>
                  <a:cubicBezTo>
                    <a:pt x="4199" y="2759"/>
                    <a:pt x="4199" y="2839"/>
                    <a:pt x="4174" y="2899"/>
                  </a:cubicBezTo>
                  <a:cubicBezTo>
                    <a:pt x="4147" y="2967"/>
                    <a:pt x="4110" y="2993"/>
                    <a:pt x="4070" y="2993"/>
                  </a:cubicBezTo>
                  <a:cubicBezTo>
                    <a:pt x="4024" y="2993"/>
                    <a:pt x="3974" y="2958"/>
                    <a:pt x="3931" y="2916"/>
                  </a:cubicBezTo>
                  <a:cubicBezTo>
                    <a:pt x="3926" y="2912"/>
                    <a:pt x="3922" y="2910"/>
                    <a:pt x="3918" y="2910"/>
                  </a:cubicBezTo>
                  <a:cubicBezTo>
                    <a:pt x="3906" y="2910"/>
                    <a:pt x="3896" y="2923"/>
                    <a:pt x="3894" y="2935"/>
                  </a:cubicBezTo>
                  <a:cubicBezTo>
                    <a:pt x="3880" y="3008"/>
                    <a:pt x="3869" y="3156"/>
                    <a:pt x="3789" y="3190"/>
                  </a:cubicBezTo>
                  <a:cubicBezTo>
                    <a:pt x="3778" y="3195"/>
                    <a:pt x="3766" y="3197"/>
                    <a:pt x="3753" y="3197"/>
                  </a:cubicBezTo>
                  <a:cubicBezTo>
                    <a:pt x="3685" y="3197"/>
                    <a:pt x="3606" y="3132"/>
                    <a:pt x="3561" y="3098"/>
                  </a:cubicBezTo>
                  <a:cubicBezTo>
                    <a:pt x="3555" y="3094"/>
                    <a:pt x="3550" y="3093"/>
                    <a:pt x="3545" y="3093"/>
                  </a:cubicBezTo>
                  <a:cubicBezTo>
                    <a:pt x="3526" y="3093"/>
                    <a:pt x="3512" y="3116"/>
                    <a:pt x="3512" y="3135"/>
                  </a:cubicBezTo>
                  <a:cubicBezTo>
                    <a:pt x="3511" y="3222"/>
                    <a:pt x="3536" y="3392"/>
                    <a:pt x="3436" y="3392"/>
                  </a:cubicBezTo>
                  <a:cubicBezTo>
                    <a:pt x="3414" y="3392"/>
                    <a:pt x="3386" y="3384"/>
                    <a:pt x="3350" y="3365"/>
                  </a:cubicBezTo>
                  <a:cubicBezTo>
                    <a:pt x="3288" y="3331"/>
                    <a:pt x="3250" y="3255"/>
                    <a:pt x="3182" y="3219"/>
                  </a:cubicBezTo>
                  <a:cubicBezTo>
                    <a:pt x="3177" y="3216"/>
                    <a:pt x="3171" y="3215"/>
                    <a:pt x="3166" y="3215"/>
                  </a:cubicBezTo>
                  <a:cubicBezTo>
                    <a:pt x="3155" y="3215"/>
                    <a:pt x="3145" y="3220"/>
                    <a:pt x="3139" y="3229"/>
                  </a:cubicBezTo>
                  <a:cubicBezTo>
                    <a:pt x="3045" y="3372"/>
                    <a:pt x="3037" y="3530"/>
                    <a:pt x="2996" y="3689"/>
                  </a:cubicBezTo>
                  <a:cubicBezTo>
                    <a:pt x="2942" y="3629"/>
                    <a:pt x="2889" y="3604"/>
                    <a:pt x="2838" y="3604"/>
                  </a:cubicBezTo>
                  <a:cubicBezTo>
                    <a:pt x="2704" y="3604"/>
                    <a:pt x="2597" y="3784"/>
                    <a:pt x="2583" y="3967"/>
                  </a:cubicBezTo>
                  <a:cubicBezTo>
                    <a:pt x="2520" y="3899"/>
                    <a:pt x="2444" y="3842"/>
                    <a:pt x="2366" y="3842"/>
                  </a:cubicBezTo>
                  <a:cubicBezTo>
                    <a:pt x="2318" y="3842"/>
                    <a:pt x="2271" y="3863"/>
                    <a:pt x="2225" y="3915"/>
                  </a:cubicBezTo>
                  <a:cubicBezTo>
                    <a:pt x="2146" y="4008"/>
                    <a:pt x="2118" y="4125"/>
                    <a:pt x="2117" y="4247"/>
                  </a:cubicBezTo>
                  <a:cubicBezTo>
                    <a:pt x="2034" y="4119"/>
                    <a:pt x="1915" y="4009"/>
                    <a:pt x="1784" y="4009"/>
                  </a:cubicBezTo>
                  <a:cubicBezTo>
                    <a:pt x="1753" y="4009"/>
                    <a:pt x="1721" y="4016"/>
                    <a:pt x="1688" y="4030"/>
                  </a:cubicBezTo>
                  <a:cubicBezTo>
                    <a:pt x="1538" y="4095"/>
                    <a:pt x="1505" y="4262"/>
                    <a:pt x="1525" y="4426"/>
                  </a:cubicBezTo>
                  <a:cubicBezTo>
                    <a:pt x="1512" y="4418"/>
                    <a:pt x="1498" y="4413"/>
                    <a:pt x="1484" y="4408"/>
                  </a:cubicBezTo>
                  <a:cubicBezTo>
                    <a:pt x="1462" y="4401"/>
                    <a:pt x="1442" y="4398"/>
                    <a:pt x="1423" y="4398"/>
                  </a:cubicBezTo>
                  <a:cubicBezTo>
                    <a:pt x="1325" y="4398"/>
                    <a:pt x="1263" y="4480"/>
                    <a:pt x="1224" y="4571"/>
                  </a:cubicBezTo>
                  <a:cubicBezTo>
                    <a:pt x="1191" y="4546"/>
                    <a:pt x="1157" y="4522"/>
                    <a:pt x="1125" y="4495"/>
                  </a:cubicBezTo>
                  <a:cubicBezTo>
                    <a:pt x="1120" y="4492"/>
                    <a:pt x="1114" y="4490"/>
                    <a:pt x="1109" y="4490"/>
                  </a:cubicBezTo>
                  <a:cubicBezTo>
                    <a:pt x="1104" y="4490"/>
                    <a:pt x="1100" y="4491"/>
                    <a:pt x="1096" y="4493"/>
                  </a:cubicBezTo>
                  <a:cubicBezTo>
                    <a:pt x="1033" y="4546"/>
                    <a:pt x="1008" y="4606"/>
                    <a:pt x="991" y="4685"/>
                  </a:cubicBezTo>
                  <a:cubicBezTo>
                    <a:pt x="985" y="4717"/>
                    <a:pt x="991" y="4774"/>
                    <a:pt x="975" y="4802"/>
                  </a:cubicBezTo>
                  <a:cubicBezTo>
                    <a:pt x="959" y="4830"/>
                    <a:pt x="942" y="4841"/>
                    <a:pt x="923" y="4841"/>
                  </a:cubicBezTo>
                  <a:cubicBezTo>
                    <a:pt x="883" y="4841"/>
                    <a:pt x="840" y="4788"/>
                    <a:pt x="801" y="4752"/>
                  </a:cubicBezTo>
                  <a:cubicBezTo>
                    <a:pt x="795" y="4745"/>
                    <a:pt x="783" y="4740"/>
                    <a:pt x="772" y="4740"/>
                  </a:cubicBezTo>
                  <a:cubicBezTo>
                    <a:pt x="765" y="4740"/>
                    <a:pt x="759" y="4742"/>
                    <a:pt x="754" y="4746"/>
                  </a:cubicBezTo>
                  <a:cubicBezTo>
                    <a:pt x="658" y="4839"/>
                    <a:pt x="694" y="4920"/>
                    <a:pt x="662" y="5037"/>
                  </a:cubicBezTo>
                  <a:cubicBezTo>
                    <a:pt x="649" y="5082"/>
                    <a:pt x="643" y="5097"/>
                    <a:pt x="626" y="5097"/>
                  </a:cubicBezTo>
                  <a:cubicBezTo>
                    <a:pt x="609" y="5097"/>
                    <a:pt x="584" y="5083"/>
                    <a:pt x="534" y="5069"/>
                  </a:cubicBezTo>
                  <a:cubicBezTo>
                    <a:pt x="478" y="5054"/>
                    <a:pt x="429" y="5042"/>
                    <a:pt x="373" y="5042"/>
                  </a:cubicBezTo>
                  <a:cubicBezTo>
                    <a:pt x="366" y="5042"/>
                    <a:pt x="360" y="5042"/>
                    <a:pt x="353" y="5042"/>
                  </a:cubicBezTo>
                  <a:cubicBezTo>
                    <a:pt x="98" y="5052"/>
                    <a:pt x="0" y="5204"/>
                    <a:pt x="34" y="5451"/>
                  </a:cubicBezTo>
                  <a:cubicBezTo>
                    <a:pt x="37" y="5471"/>
                    <a:pt x="50" y="5481"/>
                    <a:pt x="62" y="5481"/>
                  </a:cubicBezTo>
                  <a:cubicBezTo>
                    <a:pt x="75" y="5481"/>
                    <a:pt x="88" y="5471"/>
                    <a:pt x="90" y="5451"/>
                  </a:cubicBezTo>
                  <a:cubicBezTo>
                    <a:pt x="110" y="5285"/>
                    <a:pt x="208" y="5208"/>
                    <a:pt x="364" y="5197"/>
                  </a:cubicBezTo>
                  <a:cubicBezTo>
                    <a:pt x="422" y="5193"/>
                    <a:pt x="484" y="5187"/>
                    <a:pt x="545" y="5187"/>
                  </a:cubicBezTo>
                  <a:cubicBezTo>
                    <a:pt x="592" y="5187"/>
                    <a:pt x="637" y="5191"/>
                    <a:pt x="680" y="5201"/>
                  </a:cubicBezTo>
                  <a:cubicBezTo>
                    <a:pt x="683" y="5202"/>
                    <a:pt x="685" y="5202"/>
                    <a:pt x="687" y="5202"/>
                  </a:cubicBezTo>
                  <a:cubicBezTo>
                    <a:pt x="701" y="5202"/>
                    <a:pt x="711" y="5189"/>
                    <a:pt x="715" y="5176"/>
                  </a:cubicBezTo>
                  <a:cubicBezTo>
                    <a:pt x="745" y="5081"/>
                    <a:pt x="751" y="4975"/>
                    <a:pt x="800" y="4889"/>
                  </a:cubicBezTo>
                  <a:cubicBezTo>
                    <a:pt x="847" y="4923"/>
                    <a:pt x="900" y="4960"/>
                    <a:pt x="949" y="4960"/>
                  </a:cubicBezTo>
                  <a:cubicBezTo>
                    <a:pt x="977" y="4960"/>
                    <a:pt x="1004" y="4948"/>
                    <a:pt x="1026" y="4916"/>
                  </a:cubicBezTo>
                  <a:cubicBezTo>
                    <a:pt x="1080" y="4839"/>
                    <a:pt x="1057" y="4628"/>
                    <a:pt x="1132" y="4628"/>
                  </a:cubicBezTo>
                  <a:cubicBezTo>
                    <a:pt x="1153" y="4628"/>
                    <a:pt x="1181" y="4644"/>
                    <a:pt x="1220" y="4682"/>
                  </a:cubicBezTo>
                  <a:cubicBezTo>
                    <a:pt x="1228" y="4690"/>
                    <a:pt x="1236" y="4694"/>
                    <a:pt x="1244" y="4694"/>
                  </a:cubicBezTo>
                  <a:cubicBezTo>
                    <a:pt x="1254" y="4694"/>
                    <a:pt x="1263" y="4688"/>
                    <a:pt x="1271" y="4676"/>
                  </a:cubicBezTo>
                  <a:cubicBezTo>
                    <a:pt x="1329" y="4583"/>
                    <a:pt x="1391" y="4540"/>
                    <a:pt x="1450" y="4540"/>
                  </a:cubicBezTo>
                  <a:cubicBezTo>
                    <a:pt x="1493" y="4540"/>
                    <a:pt x="1533" y="4563"/>
                    <a:pt x="1568" y="4605"/>
                  </a:cubicBezTo>
                  <a:cubicBezTo>
                    <a:pt x="1588" y="4663"/>
                    <a:pt x="1616" y="4717"/>
                    <a:pt x="1651" y="4767"/>
                  </a:cubicBezTo>
                  <a:cubicBezTo>
                    <a:pt x="1658" y="4776"/>
                    <a:pt x="1665" y="4780"/>
                    <a:pt x="1671" y="4780"/>
                  </a:cubicBezTo>
                  <a:cubicBezTo>
                    <a:pt x="1692" y="4780"/>
                    <a:pt x="1707" y="4740"/>
                    <a:pt x="1701" y="4719"/>
                  </a:cubicBezTo>
                  <a:cubicBezTo>
                    <a:pt x="1689" y="4671"/>
                    <a:pt x="1673" y="4625"/>
                    <a:pt x="1654" y="4581"/>
                  </a:cubicBezTo>
                  <a:cubicBezTo>
                    <a:pt x="1638" y="4449"/>
                    <a:pt x="1668" y="4263"/>
                    <a:pt x="1744" y="4208"/>
                  </a:cubicBezTo>
                  <a:cubicBezTo>
                    <a:pt x="1773" y="4187"/>
                    <a:pt x="1803" y="4178"/>
                    <a:pt x="1833" y="4178"/>
                  </a:cubicBezTo>
                  <a:cubicBezTo>
                    <a:pt x="1982" y="4178"/>
                    <a:pt x="2128" y="4401"/>
                    <a:pt x="2151" y="4519"/>
                  </a:cubicBezTo>
                  <a:cubicBezTo>
                    <a:pt x="2153" y="4524"/>
                    <a:pt x="2154" y="4530"/>
                    <a:pt x="2155" y="4534"/>
                  </a:cubicBezTo>
                  <a:cubicBezTo>
                    <a:pt x="2161" y="4559"/>
                    <a:pt x="2174" y="4569"/>
                    <a:pt x="2188" y="4569"/>
                  </a:cubicBezTo>
                  <a:cubicBezTo>
                    <a:pt x="2211" y="4569"/>
                    <a:pt x="2234" y="4542"/>
                    <a:pt x="2228" y="4507"/>
                  </a:cubicBezTo>
                  <a:cubicBezTo>
                    <a:pt x="2227" y="4502"/>
                    <a:pt x="2225" y="4495"/>
                    <a:pt x="2223" y="4489"/>
                  </a:cubicBezTo>
                  <a:cubicBezTo>
                    <a:pt x="2192" y="4369"/>
                    <a:pt x="2219" y="4183"/>
                    <a:pt x="2281" y="4076"/>
                  </a:cubicBezTo>
                  <a:cubicBezTo>
                    <a:pt x="2319" y="4011"/>
                    <a:pt x="2361" y="3985"/>
                    <a:pt x="2405" y="3985"/>
                  </a:cubicBezTo>
                  <a:cubicBezTo>
                    <a:pt x="2470" y="3985"/>
                    <a:pt x="2539" y="4042"/>
                    <a:pt x="2601" y="4114"/>
                  </a:cubicBezTo>
                  <a:cubicBezTo>
                    <a:pt x="2609" y="4123"/>
                    <a:pt x="2616" y="4127"/>
                    <a:pt x="2623" y="4127"/>
                  </a:cubicBezTo>
                  <a:cubicBezTo>
                    <a:pt x="2642" y="4127"/>
                    <a:pt x="2655" y="4095"/>
                    <a:pt x="2655" y="4073"/>
                  </a:cubicBezTo>
                  <a:cubicBezTo>
                    <a:pt x="2653" y="3930"/>
                    <a:pt x="2735" y="3744"/>
                    <a:pt x="2851" y="3744"/>
                  </a:cubicBezTo>
                  <a:cubicBezTo>
                    <a:pt x="2895" y="3744"/>
                    <a:pt x="2943" y="3770"/>
                    <a:pt x="2994" y="3835"/>
                  </a:cubicBezTo>
                  <a:cubicBezTo>
                    <a:pt x="3002" y="3845"/>
                    <a:pt x="3010" y="3849"/>
                    <a:pt x="3018" y="3849"/>
                  </a:cubicBezTo>
                  <a:cubicBezTo>
                    <a:pt x="3035" y="3849"/>
                    <a:pt x="3050" y="3830"/>
                    <a:pt x="3055" y="3811"/>
                  </a:cubicBezTo>
                  <a:cubicBezTo>
                    <a:pt x="3077" y="3734"/>
                    <a:pt x="3094" y="3657"/>
                    <a:pt x="3113" y="3580"/>
                  </a:cubicBezTo>
                  <a:cubicBezTo>
                    <a:pt x="3125" y="3525"/>
                    <a:pt x="3142" y="3471"/>
                    <a:pt x="3164" y="3419"/>
                  </a:cubicBezTo>
                  <a:cubicBezTo>
                    <a:pt x="3168" y="3373"/>
                    <a:pt x="3178" y="3350"/>
                    <a:pt x="3195" y="3350"/>
                  </a:cubicBezTo>
                  <a:cubicBezTo>
                    <a:pt x="3207" y="3350"/>
                    <a:pt x="3224" y="3364"/>
                    <a:pt x="3244" y="3392"/>
                  </a:cubicBezTo>
                  <a:cubicBezTo>
                    <a:pt x="3310" y="3431"/>
                    <a:pt x="3357" y="3532"/>
                    <a:pt x="3443" y="3532"/>
                  </a:cubicBezTo>
                  <a:cubicBezTo>
                    <a:pt x="3447" y="3532"/>
                    <a:pt x="3450" y="3532"/>
                    <a:pt x="3454" y="3531"/>
                  </a:cubicBezTo>
                  <a:cubicBezTo>
                    <a:pt x="3581" y="3517"/>
                    <a:pt x="3596" y="3344"/>
                    <a:pt x="3590" y="3220"/>
                  </a:cubicBezTo>
                  <a:lnTo>
                    <a:pt x="3590" y="3220"/>
                  </a:lnTo>
                  <a:cubicBezTo>
                    <a:pt x="3639" y="3246"/>
                    <a:pt x="3698" y="3272"/>
                    <a:pt x="3752" y="3272"/>
                  </a:cubicBezTo>
                  <a:cubicBezTo>
                    <a:pt x="3778" y="3272"/>
                    <a:pt x="3804" y="3266"/>
                    <a:pt x="3827" y="3250"/>
                  </a:cubicBezTo>
                  <a:cubicBezTo>
                    <a:pt x="3896" y="3205"/>
                    <a:pt x="3919" y="3090"/>
                    <a:pt x="3932" y="3003"/>
                  </a:cubicBezTo>
                  <a:cubicBezTo>
                    <a:pt x="3975" y="3042"/>
                    <a:pt x="4025" y="3082"/>
                    <a:pt x="4079" y="3082"/>
                  </a:cubicBezTo>
                  <a:cubicBezTo>
                    <a:pt x="4099" y="3082"/>
                    <a:pt x="4120" y="3077"/>
                    <a:pt x="4142" y="3063"/>
                  </a:cubicBezTo>
                  <a:cubicBezTo>
                    <a:pt x="4218" y="3013"/>
                    <a:pt x="4246" y="2873"/>
                    <a:pt x="4265" y="2774"/>
                  </a:cubicBezTo>
                  <a:cubicBezTo>
                    <a:pt x="4355" y="2803"/>
                    <a:pt x="4431" y="2866"/>
                    <a:pt x="4474" y="2950"/>
                  </a:cubicBezTo>
                  <a:cubicBezTo>
                    <a:pt x="4480" y="2960"/>
                    <a:pt x="4485" y="2963"/>
                    <a:pt x="4491" y="2963"/>
                  </a:cubicBezTo>
                  <a:cubicBezTo>
                    <a:pt x="4506" y="2963"/>
                    <a:pt x="4520" y="2938"/>
                    <a:pt x="4520" y="2922"/>
                  </a:cubicBezTo>
                  <a:cubicBezTo>
                    <a:pt x="4527" y="2829"/>
                    <a:pt x="4494" y="2665"/>
                    <a:pt x="4541" y="2581"/>
                  </a:cubicBezTo>
                  <a:cubicBezTo>
                    <a:pt x="4561" y="2545"/>
                    <a:pt x="4587" y="2530"/>
                    <a:pt x="4615" y="2530"/>
                  </a:cubicBezTo>
                  <a:cubicBezTo>
                    <a:pt x="4719" y="2530"/>
                    <a:pt x="4857" y="2733"/>
                    <a:pt x="4890" y="2817"/>
                  </a:cubicBezTo>
                  <a:cubicBezTo>
                    <a:pt x="4900" y="2841"/>
                    <a:pt x="4917" y="2852"/>
                    <a:pt x="4933" y="2852"/>
                  </a:cubicBezTo>
                  <a:cubicBezTo>
                    <a:pt x="4954" y="2852"/>
                    <a:pt x="4973" y="2833"/>
                    <a:pt x="4972" y="2800"/>
                  </a:cubicBezTo>
                  <a:cubicBezTo>
                    <a:pt x="4966" y="2629"/>
                    <a:pt x="4918" y="2113"/>
                    <a:pt x="5176" y="2113"/>
                  </a:cubicBezTo>
                  <a:cubicBezTo>
                    <a:pt x="5182" y="2113"/>
                    <a:pt x="5187" y="2113"/>
                    <a:pt x="5193" y="2114"/>
                  </a:cubicBezTo>
                  <a:cubicBezTo>
                    <a:pt x="5240" y="2119"/>
                    <a:pt x="5285" y="2137"/>
                    <a:pt x="5325" y="2164"/>
                  </a:cubicBezTo>
                  <a:cubicBezTo>
                    <a:pt x="5242" y="2456"/>
                    <a:pt x="5379" y="2789"/>
                    <a:pt x="5673" y="2905"/>
                  </a:cubicBezTo>
                  <a:cubicBezTo>
                    <a:pt x="5678" y="2908"/>
                    <a:pt x="5684" y="2909"/>
                    <a:pt x="5689" y="2909"/>
                  </a:cubicBezTo>
                  <a:cubicBezTo>
                    <a:pt x="5704" y="2909"/>
                    <a:pt x="5718" y="2899"/>
                    <a:pt x="5723" y="2884"/>
                  </a:cubicBezTo>
                  <a:cubicBezTo>
                    <a:pt x="5815" y="2647"/>
                    <a:pt x="5645" y="2301"/>
                    <a:pt x="5435" y="2111"/>
                  </a:cubicBezTo>
                  <a:cubicBezTo>
                    <a:pt x="5457" y="2072"/>
                    <a:pt x="5483" y="2035"/>
                    <a:pt x="5516" y="2004"/>
                  </a:cubicBezTo>
                  <a:cubicBezTo>
                    <a:pt x="5611" y="1911"/>
                    <a:pt x="5749" y="1970"/>
                    <a:pt x="5830" y="1871"/>
                  </a:cubicBezTo>
                  <a:cubicBezTo>
                    <a:pt x="5885" y="1804"/>
                    <a:pt x="5852" y="1797"/>
                    <a:pt x="5937" y="1738"/>
                  </a:cubicBezTo>
                  <a:cubicBezTo>
                    <a:pt x="5972" y="1714"/>
                    <a:pt x="5996" y="1703"/>
                    <a:pt x="6018" y="1703"/>
                  </a:cubicBezTo>
                  <a:cubicBezTo>
                    <a:pt x="6049" y="1703"/>
                    <a:pt x="6076" y="1726"/>
                    <a:pt x="6119" y="1765"/>
                  </a:cubicBezTo>
                  <a:cubicBezTo>
                    <a:pt x="6154" y="1796"/>
                    <a:pt x="6184" y="1832"/>
                    <a:pt x="6208" y="1870"/>
                  </a:cubicBezTo>
                  <a:cubicBezTo>
                    <a:pt x="6215" y="1880"/>
                    <a:pt x="6223" y="1884"/>
                    <a:pt x="6230" y="1884"/>
                  </a:cubicBezTo>
                  <a:cubicBezTo>
                    <a:pt x="6247" y="1884"/>
                    <a:pt x="6264" y="1859"/>
                    <a:pt x="6265" y="1840"/>
                  </a:cubicBezTo>
                  <a:cubicBezTo>
                    <a:pt x="6273" y="1765"/>
                    <a:pt x="6277" y="1607"/>
                    <a:pt x="6371" y="1580"/>
                  </a:cubicBezTo>
                  <a:cubicBezTo>
                    <a:pt x="6380" y="1577"/>
                    <a:pt x="6390" y="1576"/>
                    <a:pt x="6399" y="1576"/>
                  </a:cubicBezTo>
                  <a:cubicBezTo>
                    <a:pt x="6473" y="1576"/>
                    <a:pt x="6553" y="1652"/>
                    <a:pt x="6600" y="1692"/>
                  </a:cubicBezTo>
                  <a:cubicBezTo>
                    <a:pt x="6609" y="1700"/>
                    <a:pt x="6618" y="1704"/>
                    <a:pt x="6626" y="1704"/>
                  </a:cubicBezTo>
                  <a:cubicBezTo>
                    <a:pt x="6643" y="1704"/>
                    <a:pt x="6656" y="1690"/>
                    <a:pt x="6661" y="1669"/>
                  </a:cubicBezTo>
                  <a:cubicBezTo>
                    <a:pt x="6671" y="1621"/>
                    <a:pt x="6677" y="1574"/>
                    <a:pt x="6679" y="1527"/>
                  </a:cubicBezTo>
                  <a:cubicBezTo>
                    <a:pt x="6682" y="1498"/>
                    <a:pt x="6680" y="1458"/>
                    <a:pt x="6691" y="1430"/>
                  </a:cubicBezTo>
                  <a:cubicBezTo>
                    <a:pt x="6707" y="1384"/>
                    <a:pt x="6757" y="1315"/>
                    <a:pt x="6807" y="1315"/>
                  </a:cubicBezTo>
                  <a:cubicBezTo>
                    <a:pt x="6838" y="1315"/>
                    <a:pt x="6870" y="1343"/>
                    <a:pt x="6894" y="1421"/>
                  </a:cubicBezTo>
                  <a:cubicBezTo>
                    <a:pt x="6901" y="1445"/>
                    <a:pt x="6917" y="1456"/>
                    <a:pt x="6933" y="1456"/>
                  </a:cubicBezTo>
                  <a:cubicBezTo>
                    <a:pt x="6954" y="1456"/>
                    <a:pt x="6974" y="1437"/>
                    <a:pt x="6973" y="1405"/>
                  </a:cubicBezTo>
                  <a:cubicBezTo>
                    <a:pt x="6968" y="1259"/>
                    <a:pt x="7015" y="1102"/>
                    <a:pt x="7118" y="996"/>
                  </a:cubicBezTo>
                  <a:cubicBezTo>
                    <a:pt x="7171" y="940"/>
                    <a:pt x="7237" y="899"/>
                    <a:pt x="7316" y="893"/>
                  </a:cubicBezTo>
                  <a:lnTo>
                    <a:pt x="7317" y="893"/>
                  </a:lnTo>
                  <a:cubicBezTo>
                    <a:pt x="7307" y="921"/>
                    <a:pt x="7300" y="950"/>
                    <a:pt x="7298" y="980"/>
                  </a:cubicBezTo>
                  <a:cubicBezTo>
                    <a:pt x="7292" y="1082"/>
                    <a:pt x="7340" y="1249"/>
                    <a:pt x="7453" y="1278"/>
                  </a:cubicBezTo>
                  <a:cubicBezTo>
                    <a:pt x="7465" y="1281"/>
                    <a:pt x="7476" y="1282"/>
                    <a:pt x="7487" y="1282"/>
                  </a:cubicBezTo>
                  <a:cubicBezTo>
                    <a:pt x="7570" y="1282"/>
                    <a:pt x="7635" y="1205"/>
                    <a:pt x="7654" y="1126"/>
                  </a:cubicBezTo>
                  <a:cubicBezTo>
                    <a:pt x="7684" y="1000"/>
                    <a:pt x="7608" y="889"/>
                    <a:pt x="7502" y="829"/>
                  </a:cubicBezTo>
                  <a:cubicBezTo>
                    <a:pt x="7496" y="826"/>
                    <a:pt x="7491" y="825"/>
                    <a:pt x="7486" y="821"/>
                  </a:cubicBezTo>
                  <a:cubicBezTo>
                    <a:pt x="7555" y="772"/>
                    <a:pt x="7640" y="741"/>
                    <a:pt x="7717" y="711"/>
                  </a:cubicBezTo>
                  <a:cubicBezTo>
                    <a:pt x="7779" y="687"/>
                    <a:pt x="7863" y="671"/>
                    <a:pt x="7917" y="628"/>
                  </a:cubicBezTo>
                  <a:cubicBezTo>
                    <a:pt x="7940" y="610"/>
                    <a:pt x="7959" y="548"/>
                    <a:pt x="7978" y="538"/>
                  </a:cubicBezTo>
                  <a:cubicBezTo>
                    <a:pt x="8030" y="510"/>
                    <a:pt x="8059" y="500"/>
                    <a:pt x="8077" y="500"/>
                  </a:cubicBezTo>
                  <a:cubicBezTo>
                    <a:pt x="8120" y="500"/>
                    <a:pt x="8096" y="558"/>
                    <a:pt x="8153" y="558"/>
                  </a:cubicBezTo>
                  <a:cubicBezTo>
                    <a:pt x="8154" y="558"/>
                    <a:pt x="8155" y="558"/>
                    <a:pt x="8157" y="558"/>
                  </a:cubicBezTo>
                  <a:cubicBezTo>
                    <a:pt x="8325" y="548"/>
                    <a:pt x="8401" y="467"/>
                    <a:pt x="8442" y="327"/>
                  </a:cubicBezTo>
                  <a:cubicBezTo>
                    <a:pt x="8476" y="361"/>
                    <a:pt x="8508" y="375"/>
                    <a:pt x="8539" y="375"/>
                  </a:cubicBezTo>
                  <a:cubicBezTo>
                    <a:pt x="8642" y="375"/>
                    <a:pt x="8725" y="212"/>
                    <a:pt x="8762" y="86"/>
                  </a:cubicBezTo>
                  <a:cubicBezTo>
                    <a:pt x="8826" y="176"/>
                    <a:pt x="8904" y="318"/>
                    <a:pt x="9008" y="343"/>
                  </a:cubicBezTo>
                  <a:cubicBezTo>
                    <a:pt x="9021" y="346"/>
                    <a:pt x="9033" y="347"/>
                    <a:pt x="9045" y="347"/>
                  </a:cubicBezTo>
                  <a:cubicBezTo>
                    <a:pt x="9139" y="347"/>
                    <a:pt x="9225" y="261"/>
                    <a:pt x="9288" y="204"/>
                  </a:cubicBezTo>
                  <a:cubicBezTo>
                    <a:pt x="9290" y="202"/>
                    <a:pt x="9291" y="194"/>
                    <a:pt x="9288" y="194"/>
                  </a:cubicBezTo>
                  <a:cubicBezTo>
                    <a:pt x="9288" y="194"/>
                    <a:pt x="9287" y="195"/>
                    <a:pt x="9286" y="195"/>
                  </a:cubicBezTo>
                  <a:cubicBezTo>
                    <a:pt x="9219" y="247"/>
                    <a:pt x="9147" y="304"/>
                    <a:pt x="9071" y="304"/>
                  </a:cubicBezTo>
                  <a:cubicBezTo>
                    <a:pt x="9038" y="304"/>
                    <a:pt x="9004" y="293"/>
                    <a:pt x="8970" y="267"/>
                  </a:cubicBezTo>
                  <a:cubicBezTo>
                    <a:pt x="8888" y="204"/>
                    <a:pt x="8829" y="88"/>
                    <a:pt x="8768" y="6"/>
                  </a:cubicBezTo>
                  <a:cubicBezTo>
                    <a:pt x="8765" y="2"/>
                    <a:pt x="8762" y="1"/>
                    <a:pt x="87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2084;p86"/>
            <p:cNvSpPr/>
            <p:nvPr/>
          </p:nvSpPr>
          <p:spPr>
            <a:xfrm>
              <a:off x="2804875" y="3271600"/>
              <a:ext cx="52475" cy="23275"/>
            </a:xfrm>
            <a:custGeom>
              <a:avLst/>
              <a:gdLst/>
              <a:ahLst/>
              <a:cxnLst/>
              <a:rect l="l" t="t" r="r" b="b"/>
              <a:pathLst>
                <a:path w="2099" h="931" extrusionOk="0">
                  <a:moveTo>
                    <a:pt x="186" y="338"/>
                  </a:moveTo>
                  <a:cubicBezTo>
                    <a:pt x="261" y="365"/>
                    <a:pt x="298" y="442"/>
                    <a:pt x="269" y="507"/>
                  </a:cubicBezTo>
                  <a:cubicBezTo>
                    <a:pt x="223" y="454"/>
                    <a:pt x="186" y="396"/>
                    <a:pt x="186" y="338"/>
                  </a:cubicBezTo>
                  <a:close/>
                  <a:moveTo>
                    <a:pt x="2082" y="0"/>
                  </a:moveTo>
                  <a:cubicBezTo>
                    <a:pt x="2075" y="0"/>
                    <a:pt x="2067" y="6"/>
                    <a:pt x="2064" y="19"/>
                  </a:cubicBezTo>
                  <a:cubicBezTo>
                    <a:pt x="2044" y="109"/>
                    <a:pt x="1949" y="269"/>
                    <a:pt x="1842" y="269"/>
                  </a:cubicBezTo>
                  <a:cubicBezTo>
                    <a:pt x="1826" y="269"/>
                    <a:pt x="1809" y="265"/>
                    <a:pt x="1793" y="257"/>
                  </a:cubicBezTo>
                  <a:cubicBezTo>
                    <a:pt x="1696" y="211"/>
                    <a:pt x="1673" y="79"/>
                    <a:pt x="1577" y="29"/>
                  </a:cubicBezTo>
                  <a:cubicBezTo>
                    <a:pt x="1575" y="28"/>
                    <a:pt x="1573" y="28"/>
                    <a:pt x="1571" y="28"/>
                  </a:cubicBezTo>
                  <a:cubicBezTo>
                    <a:pt x="1562" y="28"/>
                    <a:pt x="1554" y="35"/>
                    <a:pt x="1551" y="43"/>
                  </a:cubicBezTo>
                  <a:cubicBezTo>
                    <a:pt x="1510" y="142"/>
                    <a:pt x="1461" y="258"/>
                    <a:pt x="1378" y="258"/>
                  </a:cubicBezTo>
                  <a:cubicBezTo>
                    <a:pt x="1346" y="258"/>
                    <a:pt x="1310" y="241"/>
                    <a:pt x="1267" y="200"/>
                  </a:cubicBezTo>
                  <a:cubicBezTo>
                    <a:pt x="1262" y="195"/>
                    <a:pt x="1258" y="193"/>
                    <a:pt x="1254" y="193"/>
                  </a:cubicBezTo>
                  <a:cubicBezTo>
                    <a:pt x="1242" y="193"/>
                    <a:pt x="1233" y="209"/>
                    <a:pt x="1230" y="220"/>
                  </a:cubicBezTo>
                  <a:cubicBezTo>
                    <a:pt x="1209" y="295"/>
                    <a:pt x="1175" y="410"/>
                    <a:pt x="1100" y="410"/>
                  </a:cubicBezTo>
                  <a:cubicBezTo>
                    <a:pt x="1080" y="410"/>
                    <a:pt x="1058" y="402"/>
                    <a:pt x="1032" y="383"/>
                  </a:cubicBezTo>
                  <a:cubicBezTo>
                    <a:pt x="1026" y="379"/>
                    <a:pt x="1022" y="377"/>
                    <a:pt x="1017" y="377"/>
                  </a:cubicBezTo>
                  <a:cubicBezTo>
                    <a:pt x="998" y="377"/>
                    <a:pt x="989" y="411"/>
                    <a:pt x="992" y="429"/>
                  </a:cubicBezTo>
                  <a:cubicBezTo>
                    <a:pt x="1000" y="480"/>
                    <a:pt x="984" y="494"/>
                    <a:pt x="958" y="494"/>
                  </a:cubicBezTo>
                  <a:cubicBezTo>
                    <a:pt x="929" y="494"/>
                    <a:pt x="889" y="477"/>
                    <a:pt x="858" y="472"/>
                  </a:cubicBezTo>
                  <a:cubicBezTo>
                    <a:pt x="849" y="471"/>
                    <a:pt x="840" y="470"/>
                    <a:pt x="831" y="470"/>
                  </a:cubicBezTo>
                  <a:cubicBezTo>
                    <a:pt x="790" y="470"/>
                    <a:pt x="749" y="484"/>
                    <a:pt x="718" y="512"/>
                  </a:cubicBezTo>
                  <a:cubicBezTo>
                    <a:pt x="638" y="574"/>
                    <a:pt x="580" y="676"/>
                    <a:pt x="560" y="779"/>
                  </a:cubicBezTo>
                  <a:cubicBezTo>
                    <a:pt x="508" y="726"/>
                    <a:pt x="449" y="680"/>
                    <a:pt x="397" y="631"/>
                  </a:cubicBezTo>
                  <a:cubicBezTo>
                    <a:pt x="378" y="614"/>
                    <a:pt x="353" y="592"/>
                    <a:pt x="327" y="567"/>
                  </a:cubicBezTo>
                  <a:cubicBezTo>
                    <a:pt x="333" y="556"/>
                    <a:pt x="338" y="544"/>
                    <a:pt x="341" y="532"/>
                  </a:cubicBezTo>
                  <a:cubicBezTo>
                    <a:pt x="374" y="403"/>
                    <a:pt x="299" y="254"/>
                    <a:pt x="164" y="231"/>
                  </a:cubicBezTo>
                  <a:cubicBezTo>
                    <a:pt x="162" y="230"/>
                    <a:pt x="160" y="230"/>
                    <a:pt x="158" y="230"/>
                  </a:cubicBezTo>
                  <a:cubicBezTo>
                    <a:pt x="143" y="230"/>
                    <a:pt x="134" y="242"/>
                    <a:pt x="129" y="256"/>
                  </a:cubicBezTo>
                  <a:cubicBezTo>
                    <a:pt x="86" y="373"/>
                    <a:pt x="133" y="476"/>
                    <a:pt x="211" y="570"/>
                  </a:cubicBezTo>
                  <a:cubicBezTo>
                    <a:pt x="155" y="603"/>
                    <a:pt x="87" y="607"/>
                    <a:pt x="31" y="641"/>
                  </a:cubicBezTo>
                  <a:cubicBezTo>
                    <a:pt x="5" y="657"/>
                    <a:pt x="0" y="732"/>
                    <a:pt x="40" y="732"/>
                  </a:cubicBezTo>
                  <a:cubicBezTo>
                    <a:pt x="41" y="732"/>
                    <a:pt x="42" y="732"/>
                    <a:pt x="43" y="731"/>
                  </a:cubicBezTo>
                  <a:cubicBezTo>
                    <a:pt x="123" y="726"/>
                    <a:pt x="213" y="695"/>
                    <a:pt x="275" y="638"/>
                  </a:cubicBezTo>
                  <a:cubicBezTo>
                    <a:pt x="378" y="739"/>
                    <a:pt x="504" y="830"/>
                    <a:pt x="567" y="916"/>
                  </a:cubicBezTo>
                  <a:cubicBezTo>
                    <a:pt x="575" y="926"/>
                    <a:pt x="582" y="931"/>
                    <a:pt x="589" y="931"/>
                  </a:cubicBezTo>
                  <a:cubicBezTo>
                    <a:pt x="610" y="931"/>
                    <a:pt x="625" y="893"/>
                    <a:pt x="623" y="872"/>
                  </a:cubicBezTo>
                  <a:cubicBezTo>
                    <a:pt x="617" y="781"/>
                    <a:pt x="670" y="669"/>
                    <a:pt x="735" y="608"/>
                  </a:cubicBezTo>
                  <a:cubicBezTo>
                    <a:pt x="771" y="573"/>
                    <a:pt x="802" y="563"/>
                    <a:pt x="836" y="563"/>
                  </a:cubicBezTo>
                  <a:cubicBezTo>
                    <a:pt x="863" y="563"/>
                    <a:pt x="892" y="569"/>
                    <a:pt x="927" y="576"/>
                  </a:cubicBezTo>
                  <a:cubicBezTo>
                    <a:pt x="939" y="578"/>
                    <a:pt x="950" y="580"/>
                    <a:pt x="961" y="580"/>
                  </a:cubicBezTo>
                  <a:cubicBezTo>
                    <a:pt x="1024" y="580"/>
                    <a:pt x="1047" y="536"/>
                    <a:pt x="1050" y="478"/>
                  </a:cubicBezTo>
                  <a:cubicBezTo>
                    <a:pt x="1067" y="485"/>
                    <a:pt x="1083" y="488"/>
                    <a:pt x="1097" y="488"/>
                  </a:cubicBezTo>
                  <a:cubicBezTo>
                    <a:pt x="1184" y="488"/>
                    <a:pt x="1234" y="383"/>
                    <a:pt x="1264" y="285"/>
                  </a:cubicBezTo>
                  <a:cubicBezTo>
                    <a:pt x="1299" y="314"/>
                    <a:pt x="1337" y="338"/>
                    <a:pt x="1379" y="338"/>
                  </a:cubicBezTo>
                  <a:cubicBezTo>
                    <a:pt x="1400" y="338"/>
                    <a:pt x="1422" y="331"/>
                    <a:pt x="1445" y="316"/>
                  </a:cubicBezTo>
                  <a:cubicBezTo>
                    <a:pt x="1512" y="272"/>
                    <a:pt x="1547" y="180"/>
                    <a:pt x="1575" y="104"/>
                  </a:cubicBezTo>
                  <a:cubicBezTo>
                    <a:pt x="1665" y="164"/>
                    <a:pt x="1713" y="330"/>
                    <a:pt x="1832" y="330"/>
                  </a:cubicBezTo>
                  <a:cubicBezTo>
                    <a:pt x="1842" y="330"/>
                    <a:pt x="1853" y="329"/>
                    <a:pt x="1864" y="326"/>
                  </a:cubicBezTo>
                  <a:cubicBezTo>
                    <a:pt x="1981" y="300"/>
                    <a:pt x="2072" y="132"/>
                    <a:pt x="2095" y="26"/>
                  </a:cubicBezTo>
                  <a:cubicBezTo>
                    <a:pt x="2098" y="9"/>
                    <a:pt x="2091" y="0"/>
                    <a:pt x="2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2085;p86"/>
            <p:cNvSpPr/>
            <p:nvPr/>
          </p:nvSpPr>
          <p:spPr>
            <a:xfrm>
              <a:off x="2613550" y="3434050"/>
              <a:ext cx="52450" cy="23300"/>
            </a:xfrm>
            <a:custGeom>
              <a:avLst/>
              <a:gdLst/>
              <a:ahLst/>
              <a:cxnLst/>
              <a:rect l="l" t="t" r="r" b="b"/>
              <a:pathLst>
                <a:path w="2098" h="932" extrusionOk="0">
                  <a:moveTo>
                    <a:pt x="186" y="338"/>
                  </a:moveTo>
                  <a:lnTo>
                    <a:pt x="186" y="338"/>
                  </a:lnTo>
                  <a:cubicBezTo>
                    <a:pt x="261" y="365"/>
                    <a:pt x="297" y="442"/>
                    <a:pt x="268" y="507"/>
                  </a:cubicBezTo>
                  <a:cubicBezTo>
                    <a:pt x="221" y="455"/>
                    <a:pt x="185" y="396"/>
                    <a:pt x="186" y="338"/>
                  </a:cubicBezTo>
                  <a:close/>
                  <a:moveTo>
                    <a:pt x="2082" y="0"/>
                  </a:moveTo>
                  <a:cubicBezTo>
                    <a:pt x="2075" y="0"/>
                    <a:pt x="2068" y="6"/>
                    <a:pt x="2065" y="19"/>
                  </a:cubicBezTo>
                  <a:cubicBezTo>
                    <a:pt x="2044" y="110"/>
                    <a:pt x="1949" y="269"/>
                    <a:pt x="1842" y="269"/>
                  </a:cubicBezTo>
                  <a:cubicBezTo>
                    <a:pt x="1826" y="269"/>
                    <a:pt x="1810" y="265"/>
                    <a:pt x="1793" y="257"/>
                  </a:cubicBezTo>
                  <a:cubicBezTo>
                    <a:pt x="1695" y="211"/>
                    <a:pt x="1673" y="79"/>
                    <a:pt x="1577" y="30"/>
                  </a:cubicBezTo>
                  <a:cubicBezTo>
                    <a:pt x="1574" y="29"/>
                    <a:pt x="1572" y="28"/>
                    <a:pt x="1570" y="28"/>
                  </a:cubicBezTo>
                  <a:cubicBezTo>
                    <a:pt x="1562" y="28"/>
                    <a:pt x="1554" y="35"/>
                    <a:pt x="1551" y="43"/>
                  </a:cubicBezTo>
                  <a:cubicBezTo>
                    <a:pt x="1510" y="141"/>
                    <a:pt x="1461" y="257"/>
                    <a:pt x="1378" y="257"/>
                  </a:cubicBezTo>
                  <a:cubicBezTo>
                    <a:pt x="1346" y="257"/>
                    <a:pt x="1310" y="241"/>
                    <a:pt x="1267" y="199"/>
                  </a:cubicBezTo>
                  <a:cubicBezTo>
                    <a:pt x="1262" y="195"/>
                    <a:pt x="1258" y="193"/>
                    <a:pt x="1254" y="193"/>
                  </a:cubicBezTo>
                  <a:cubicBezTo>
                    <a:pt x="1242" y="193"/>
                    <a:pt x="1232" y="209"/>
                    <a:pt x="1229" y="221"/>
                  </a:cubicBezTo>
                  <a:cubicBezTo>
                    <a:pt x="1208" y="295"/>
                    <a:pt x="1175" y="410"/>
                    <a:pt x="1100" y="410"/>
                  </a:cubicBezTo>
                  <a:cubicBezTo>
                    <a:pt x="1081" y="410"/>
                    <a:pt x="1058" y="402"/>
                    <a:pt x="1032" y="383"/>
                  </a:cubicBezTo>
                  <a:cubicBezTo>
                    <a:pt x="1027" y="379"/>
                    <a:pt x="1022" y="378"/>
                    <a:pt x="1018" y="378"/>
                  </a:cubicBezTo>
                  <a:cubicBezTo>
                    <a:pt x="998" y="378"/>
                    <a:pt x="989" y="411"/>
                    <a:pt x="991" y="430"/>
                  </a:cubicBezTo>
                  <a:cubicBezTo>
                    <a:pt x="999" y="480"/>
                    <a:pt x="983" y="494"/>
                    <a:pt x="958" y="494"/>
                  </a:cubicBezTo>
                  <a:cubicBezTo>
                    <a:pt x="929" y="494"/>
                    <a:pt x="889" y="477"/>
                    <a:pt x="857" y="472"/>
                  </a:cubicBezTo>
                  <a:cubicBezTo>
                    <a:pt x="848" y="470"/>
                    <a:pt x="839" y="470"/>
                    <a:pt x="830" y="470"/>
                  </a:cubicBezTo>
                  <a:cubicBezTo>
                    <a:pt x="789" y="470"/>
                    <a:pt x="748" y="484"/>
                    <a:pt x="717" y="511"/>
                  </a:cubicBezTo>
                  <a:cubicBezTo>
                    <a:pt x="637" y="573"/>
                    <a:pt x="578" y="674"/>
                    <a:pt x="559" y="778"/>
                  </a:cubicBezTo>
                  <a:cubicBezTo>
                    <a:pt x="508" y="726"/>
                    <a:pt x="447" y="680"/>
                    <a:pt x="395" y="630"/>
                  </a:cubicBezTo>
                  <a:cubicBezTo>
                    <a:pt x="377" y="613"/>
                    <a:pt x="352" y="592"/>
                    <a:pt x="326" y="567"/>
                  </a:cubicBezTo>
                  <a:cubicBezTo>
                    <a:pt x="332" y="555"/>
                    <a:pt x="336" y="544"/>
                    <a:pt x="340" y="532"/>
                  </a:cubicBezTo>
                  <a:cubicBezTo>
                    <a:pt x="374" y="403"/>
                    <a:pt x="298" y="254"/>
                    <a:pt x="163" y="230"/>
                  </a:cubicBezTo>
                  <a:cubicBezTo>
                    <a:pt x="161" y="230"/>
                    <a:pt x="159" y="230"/>
                    <a:pt x="158" y="230"/>
                  </a:cubicBezTo>
                  <a:cubicBezTo>
                    <a:pt x="142" y="230"/>
                    <a:pt x="133" y="242"/>
                    <a:pt x="127" y="256"/>
                  </a:cubicBezTo>
                  <a:cubicBezTo>
                    <a:pt x="85" y="373"/>
                    <a:pt x="132" y="476"/>
                    <a:pt x="210" y="569"/>
                  </a:cubicBezTo>
                  <a:cubicBezTo>
                    <a:pt x="154" y="603"/>
                    <a:pt x="86" y="607"/>
                    <a:pt x="30" y="641"/>
                  </a:cubicBezTo>
                  <a:cubicBezTo>
                    <a:pt x="4" y="657"/>
                    <a:pt x="0" y="731"/>
                    <a:pt x="40" y="731"/>
                  </a:cubicBezTo>
                  <a:cubicBezTo>
                    <a:pt x="40" y="731"/>
                    <a:pt x="41" y="731"/>
                    <a:pt x="42" y="731"/>
                  </a:cubicBezTo>
                  <a:cubicBezTo>
                    <a:pt x="123" y="726"/>
                    <a:pt x="213" y="695"/>
                    <a:pt x="274" y="638"/>
                  </a:cubicBezTo>
                  <a:cubicBezTo>
                    <a:pt x="378" y="739"/>
                    <a:pt x="503" y="830"/>
                    <a:pt x="567" y="917"/>
                  </a:cubicBezTo>
                  <a:cubicBezTo>
                    <a:pt x="574" y="927"/>
                    <a:pt x="581" y="931"/>
                    <a:pt x="588" y="931"/>
                  </a:cubicBezTo>
                  <a:cubicBezTo>
                    <a:pt x="609" y="931"/>
                    <a:pt x="624" y="894"/>
                    <a:pt x="623" y="872"/>
                  </a:cubicBezTo>
                  <a:cubicBezTo>
                    <a:pt x="617" y="781"/>
                    <a:pt x="669" y="669"/>
                    <a:pt x="735" y="608"/>
                  </a:cubicBezTo>
                  <a:cubicBezTo>
                    <a:pt x="771" y="573"/>
                    <a:pt x="802" y="563"/>
                    <a:pt x="835" y="563"/>
                  </a:cubicBezTo>
                  <a:cubicBezTo>
                    <a:pt x="862" y="563"/>
                    <a:pt x="891" y="570"/>
                    <a:pt x="926" y="576"/>
                  </a:cubicBezTo>
                  <a:cubicBezTo>
                    <a:pt x="938" y="578"/>
                    <a:pt x="950" y="579"/>
                    <a:pt x="960" y="579"/>
                  </a:cubicBezTo>
                  <a:cubicBezTo>
                    <a:pt x="1024" y="579"/>
                    <a:pt x="1046" y="536"/>
                    <a:pt x="1049" y="478"/>
                  </a:cubicBezTo>
                  <a:cubicBezTo>
                    <a:pt x="1066" y="485"/>
                    <a:pt x="1082" y="488"/>
                    <a:pt x="1097" y="488"/>
                  </a:cubicBezTo>
                  <a:cubicBezTo>
                    <a:pt x="1184" y="488"/>
                    <a:pt x="1233" y="383"/>
                    <a:pt x="1264" y="285"/>
                  </a:cubicBezTo>
                  <a:cubicBezTo>
                    <a:pt x="1298" y="314"/>
                    <a:pt x="1337" y="338"/>
                    <a:pt x="1378" y="338"/>
                  </a:cubicBezTo>
                  <a:cubicBezTo>
                    <a:pt x="1400" y="338"/>
                    <a:pt x="1421" y="331"/>
                    <a:pt x="1444" y="316"/>
                  </a:cubicBezTo>
                  <a:cubicBezTo>
                    <a:pt x="1511" y="272"/>
                    <a:pt x="1547" y="180"/>
                    <a:pt x="1576" y="104"/>
                  </a:cubicBezTo>
                  <a:cubicBezTo>
                    <a:pt x="1665" y="164"/>
                    <a:pt x="1712" y="330"/>
                    <a:pt x="1831" y="330"/>
                  </a:cubicBezTo>
                  <a:cubicBezTo>
                    <a:pt x="1841" y="330"/>
                    <a:pt x="1852" y="328"/>
                    <a:pt x="1863" y="326"/>
                  </a:cubicBezTo>
                  <a:cubicBezTo>
                    <a:pt x="1981" y="300"/>
                    <a:pt x="2072" y="133"/>
                    <a:pt x="2095" y="26"/>
                  </a:cubicBezTo>
                  <a:cubicBezTo>
                    <a:pt x="2098" y="9"/>
                    <a:pt x="2090" y="0"/>
                    <a:pt x="2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2086;p86"/>
            <p:cNvSpPr/>
            <p:nvPr/>
          </p:nvSpPr>
          <p:spPr>
            <a:xfrm>
              <a:off x="2753875" y="3300600"/>
              <a:ext cx="51550" cy="32325"/>
            </a:xfrm>
            <a:custGeom>
              <a:avLst/>
              <a:gdLst/>
              <a:ahLst/>
              <a:cxnLst/>
              <a:rect l="l" t="t" r="r" b="b"/>
              <a:pathLst>
                <a:path w="2062" h="1293" extrusionOk="0">
                  <a:moveTo>
                    <a:pt x="2018" y="0"/>
                  </a:moveTo>
                  <a:cubicBezTo>
                    <a:pt x="2006" y="0"/>
                    <a:pt x="1991" y="19"/>
                    <a:pt x="1993" y="36"/>
                  </a:cubicBezTo>
                  <a:cubicBezTo>
                    <a:pt x="2000" y="101"/>
                    <a:pt x="1976" y="124"/>
                    <a:pt x="1941" y="124"/>
                  </a:cubicBezTo>
                  <a:cubicBezTo>
                    <a:pt x="1881" y="124"/>
                    <a:pt x="1789" y="59"/>
                    <a:pt x="1751" y="21"/>
                  </a:cubicBezTo>
                  <a:cubicBezTo>
                    <a:pt x="1742" y="13"/>
                    <a:pt x="1734" y="9"/>
                    <a:pt x="1726" y="9"/>
                  </a:cubicBezTo>
                  <a:cubicBezTo>
                    <a:pt x="1705" y="9"/>
                    <a:pt x="1688" y="31"/>
                    <a:pt x="1689" y="57"/>
                  </a:cubicBezTo>
                  <a:cubicBezTo>
                    <a:pt x="1695" y="144"/>
                    <a:pt x="1654" y="228"/>
                    <a:pt x="1588" y="228"/>
                  </a:cubicBezTo>
                  <a:cubicBezTo>
                    <a:pt x="1563" y="228"/>
                    <a:pt x="1535" y="216"/>
                    <a:pt x="1504" y="188"/>
                  </a:cubicBezTo>
                  <a:cubicBezTo>
                    <a:pt x="1499" y="185"/>
                    <a:pt x="1494" y="183"/>
                    <a:pt x="1489" y="183"/>
                  </a:cubicBezTo>
                  <a:cubicBezTo>
                    <a:pt x="1478" y="183"/>
                    <a:pt x="1468" y="189"/>
                    <a:pt x="1463" y="200"/>
                  </a:cubicBezTo>
                  <a:cubicBezTo>
                    <a:pt x="1439" y="258"/>
                    <a:pt x="1410" y="362"/>
                    <a:pt x="1350" y="362"/>
                  </a:cubicBezTo>
                  <a:cubicBezTo>
                    <a:pt x="1333" y="362"/>
                    <a:pt x="1314" y="353"/>
                    <a:pt x="1292" y="333"/>
                  </a:cubicBezTo>
                  <a:cubicBezTo>
                    <a:pt x="1287" y="329"/>
                    <a:pt x="1282" y="327"/>
                    <a:pt x="1278" y="327"/>
                  </a:cubicBezTo>
                  <a:cubicBezTo>
                    <a:pt x="1263" y="327"/>
                    <a:pt x="1252" y="346"/>
                    <a:pt x="1250" y="360"/>
                  </a:cubicBezTo>
                  <a:cubicBezTo>
                    <a:pt x="1239" y="427"/>
                    <a:pt x="1214" y="444"/>
                    <a:pt x="1180" y="444"/>
                  </a:cubicBezTo>
                  <a:cubicBezTo>
                    <a:pt x="1145" y="444"/>
                    <a:pt x="1102" y="426"/>
                    <a:pt x="1056" y="426"/>
                  </a:cubicBezTo>
                  <a:cubicBezTo>
                    <a:pt x="1048" y="426"/>
                    <a:pt x="1040" y="427"/>
                    <a:pt x="1032" y="428"/>
                  </a:cubicBezTo>
                  <a:cubicBezTo>
                    <a:pt x="941" y="443"/>
                    <a:pt x="888" y="532"/>
                    <a:pt x="859" y="613"/>
                  </a:cubicBezTo>
                  <a:cubicBezTo>
                    <a:pt x="852" y="635"/>
                    <a:pt x="845" y="657"/>
                    <a:pt x="840" y="680"/>
                  </a:cubicBezTo>
                  <a:cubicBezTo>
                    <a:pt x="807" y="654"/>
                    <a:pt x="765" y="637"/>
                    <a:pt x="722" y="635"/>
                  </a:cubicBezTo>
                  <a:cubicBezTo>
                    <a:pt x="719" y="635"/>
                    <a:pt x="716" y="635"/>
                    <a:pt x="713" y="635"/>
                  </a:cubicBezTo>
                  <a:cubicBezTo>
                    <a:pt x="552" y="635"/>
                    <a:pt x="525" y="826"/>
                    <a:pt x="520" y="968"/>
                  </a:cubicBezTo>
                  <a:cubicBezTo>
                    <a:pt x="482" y="923"/>
                    <a:pt x="435" y="876"/>
                    <a:pt x="385" y="876"/>
                  </a:cubicBezTo>
                  <a:cubicBezTo>
                    <a:pt x="373" y="876"/>
                    <a:pt x="361" y="879"/>
                    <a:pt x="349" y="885"/>
                  </a:cubicBezTo>
                  <a:cubicBezTo>
                    <a:pt x="278" y="920"/>
                    <a:pt x="276" y="1025"/>
                    <a:pt x="273" y="1104"/>
                  </a:cubicBezTo>
                  <a:cubicBezTo>
                    <a:pt x="230" y="1077"/>
                    <a:pt x="176" y="1048"/>
                    <a:pt x="126" y="1048"/>
                  </a:cubicBezTo>
                  <a:cubicBezTo>
                    <a:pt x="104" y="1048"/>
                    <a:pt x="82" y="1054"/>
                    <a:pt x="63" y="1069"/>
                  </a:cubicBezTo>
                  <a:cubicBezTo>
                    <a:pt x="0" y="1116"/>
                    <a:pt x="9" y="1223"/>
                    <a:pt x="31" y="1286"/>
                  </a:cubicBezTo>
                  <a:cubicBezTo>
                    <a:pt x="33" y="1291"/>
                    <a:pt x="35" y="1292"/>
                    <a:pt x="37" y="1292"/>
                  </a:cubicBezTo>
                  <a:cubicBezTo>
                    <a:pt x="42" y="1292"/>
                    <a:pt x="48" y="1284"/>
                    <a:pt x="48" y="1278"/>
                  </a:cubicBezTo>
                  <a:cubicBezTo>
                    <a:pt x="54" y="1221"/>
                    <a:pt x="48" y="1146"/>
                    <a:pt x="115" y="1130"/>
                  </a:cubicBezTo>
                  <a:cubicBezTo>
                    <a:pt x="122" y="1128"/>
                    <a:pt x="129" y="1127"/>
                    <a:pt x="136" y="1127"/>
                  </a:cubicBezTo>
                  <a:cubicBezTo>
                    <a:pt x="186" y="1127"/>
                    <a:pt x="245" y="1166"/>
                    <a:pt x="283" y="1189"/>
                  </a:cubicBezTo>
                  <a:cubicBezTo>
                    <a:pt x="286" y="1190"/>
                    <a:pt x="289" y="1191"/>
                    <a:pt x="291" y="1191"/>
                  </a:cubicBezTo>
                  <a:cubicBezTo>
                    <a:pt x="305" y="1191"/>
                    <a:pt x="313" y="1168"/>
                    <a:pt x="313" y="1158"/>
                  </a:cubicBezTo>
                  <a:cubicBezTo>
                    <a:pt x="317" y="1121"/>
                    <a:pt x="332" y="1004"/>
                    <a:pt x="367" y="980"/>
                  </a:cubicBezTo>
                  <a:cubicBezTo>
                    <a:pt x="375" y="975"/>
                    <a:pt x="382" y="972"/>
                    <a:pt x="391" y="972"/>
                  </a:cubicBezTo>
                  <a:cubicBezTo>
                    <a:pt x="441" y="972"/>
                    <a:pt x="503" y="1058"/>
                    <a:pt x="527" y="1087"/>
                  </a:cubicBezTo>
                  <a:cubicBezTo>
                    <a:pt x="533" y="1094"/>
                    <a:pt x="540" y="1097"/>
                    <a:pt x="546" y="1097"/>
                  </a:cubicBezTo>
                  <a:cubicBezTo>
                    <a:pt x="562" y="1097"/>
                    <a:pt x="575" y="1077"/>
                    <a:pt x="574" y="1057"/>
                  </a:cubicBezTo>
                  <a:cubicBezTo>
                    <a:pt x="571" y="968"/>
                    <a:pt x="616" y="763"/>
                    <a:pt x="732" y="763"/>
                  </a:cubicBezTo>
                  <a:cubicBezTo>
                    <a:pt x="737" y="763"/>
                    <a:pt x="742" y="763"/>
                    <a:pt x="747" y="764"/>
                  </a:cubicBezTo>
                  <a:cubicBezTo>
                    <a:pt x="776" y="769"/>
                    <a:pt x="804" y="782"/>
                    <a:pt x="826" y="803"/>
                  </a:cubicBezTo>
                  <a:cubicBezTo>
                    <a:pt x="822" y="940"/>
                    <a:pt x="859" y="1083"/>
                    <a:pt x="971" y="1153"/>
                  </a:cubicBezTo>
                  <a:cubicBezTo>
                    <a:pt x="977" y="1157"/>
                    <a:pt x="982" y="1159"/>
                    <a:pt x="987" y="1159"/>
                  </a:cubicBezTo>
                  <a:cubicBezTo>
                    <a:pt x="1008" y="1159"/>
                    <a:pt x="1020" y="1131"/>
                    <a:pt x="1022" y="1111"/>
                  </a:cubicBezTo>
                  <a:cubicBezTo>
                    <a:pt x="1034" y="1002"/>
                    <a:pt x="986" y="837"/>
                    <a:pt x="897" y="733"/>
                  </a:cubicBezTo>
                  <a:cubicBezTo>
                    <a:pt x="909" y="649"/>
                    <a:pt x="941" y="571"/>
                    <a:pt x="993" y="532"/>
                  </a:cubicBezTo>
                  <a:cubicBezTo>
                    <a:pt x="1018" y="514"/>
                    <a:pt x="1041" y="509"/>
                    <a:pt x="1063" y="509"/>
                  </a:cubicBezTo>
                  <a:cubicBezTo>
                    <a:pt x="1104" y="509"/>
                    <a:pt x="1144" y="528"/>
                    <a:pt x="1189" y="528"/>
                  </a:cubicBezTo>
                  <a:cubicBezTo>
                    <a:pt x="1195" y="528"/>
                    <a:pt x="1201" y="528"/>
                    <a:pt x="1208" y="527"/>
                  </a:cubicBezTo>
                  <a:cubicBezTo>
                    <a:pt x="1258" y="519"/>
                    <a:pt x="1281" y="477"/>
                    <a:pt x="1294" y="433"/>
                  </a:cubicBezTo>
                  <a:cubicBezTo>
                    <a:pt x="1315" y="447"/>
                    <a:pt x="1335" y="453"/>
                    <a:pt x="1354" y="453"/>
                  </a:cubicBezTo>
                  <a:cubicBezTo>
                    <a:pt x="1421" y="453"/>
                    <a:pt x="1468" y="372"/>
                    <a:pt x="1504" y="299"/>
                  </a:cubicBezTo>
                  <a:cubicBezTo>
                    <a:pt x="1537" y="323"/>
                    <a:pt x="1569" y="334"/>
                    <a:pt x="1598" y="334"/>
                  </a:cubicBezTo>
                  <a:cubicBezTo>
                    <a:pt x="1679" y="334"/>
                    <a:pt x="1739" y="250"/>
                    <a:pt x="1760" y="154"/>
                  </a:cubicBezTo>
                  <a:cubicBezTo>
                    <a:pt x="1812" y="193"/>
                    <a:pt x="1875" y="229"/>
                    <a:pt x="1937" y="229"/>
                  </a:cubicBezTo>
                  <a:cubicBezTo>
                    <a:pt x="1942" y="229"/>
                    <a:pt x="1947" y="228"/>
                    <a:pt x="1952" y="228"/>
                  </a:cubicBezTo>
                  <a:cubicBezTo>
                    <a:pt x="2062" y="219"/>
                    <a:pt x="2045" y="94"/>
                    <a:pt x="2031" y="17"/>
                  </a:cubicBezTo>
                  <a:cubicBezTo>
                    <a:pt x="2029" y="5"/>
                    <a:pt x="2024" y="0"/>
                    <a:pt x="20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2087;p86"/>
            <p:cNvSpPr/>
            <p:nvPr/>
          </p:nvSpPr>
          <p:spPr>
            <a:xfrm>
              <a:off x="2749550" y="3332225"/>
              <a:ext cx="4775" cy="2675"/>
            </a:xfrm>
            <a:custGeom>
              <a:avLst/>
              <a:gdLst/>
              <a:ahLst/>
              <a:cxnLst/>
              <a:rect l="l" t="t" r="r" b="b"/>
              <a:pathLst>
                <a:path w="191" h="107" extrusionOk="0">
                  <a:moveTo>
                    <a:pt x="99" y="0"/>
                  </a:moveTo>
                  <a:cubicBezTo>
                    <a:pt x="92" y="0"/>
                    <a:pt x="84" y="1"/>
                    <a:pt x="77" y="3"/>
                  </a:cubicBezTo>
                  <a:cubicBezTo>
                    <a:pt x="43" y="12"/>
                    <a:pt x="17" y="45"/>
                    <a:pt x="6" y="78"/>
                  </a:cubicBezTo>
                  <a:cubicBezTo>
                    <a:pt x="4" y="86"/>
                    <a:pt x="1" y="97"/>
                    <a:pt x="8" y="104"/>
                  </a:cubicBezTo>
                  <a:cubicBezTo>
                    <a:pt x="10" y="106"/>
                    <a:pt x="13" y="107"/>
                    <a:pt x="15" y="107"/>
                  </a:cubicBezTo>
                  <a:cubicBezTo>
                    <a:pt x="19" y="107"/>
                    <a:pt x="23" y="103"/>
                    <a:pt x="26" y="98"/>
                  </a:cubicBezTo>
                  <a:cubicBezTo>
                    <a:pt x="29" y="95"/>
                    <a:pt x="31" y="93"/>
                    <a:pt x="33" y="90"/>
                  </a:cubicBezTo>
                  <a:cubicBezTo>
                    <a:pt x="34" y="88"/>
                    <a:pt x="36" y="86"/>
                    <a:pt x="37" y="83"/>
                  </a:cubicBezTo>
                  <a:cubicBezTo>
                    <a:pt x="37" y="83"/>
                    <a:pt x="38" y="83"/>
                    <a:pt x="38" y="83"/>
                  </a:cubicBezTo>
                  <a:lnTo>
                    <a:pt x="38" y="83"/>
                  </a:ln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8" y="82"/>
                    <a:pt x="39" y="81"/>
                  </a:cubicBezTo>
                  <a:cubicBezTo>
                    <a:pt x="43" y="76"/>
                    <a:pt x="47" y="72"/>
                    <a:pt x="51" y="67"/>
                  </a:cubicBezTo>
                  <a:cubicBezTo>
                    <a:pt x="54" y="65"/>
                    <a:pt x="56" y="64"/>
                    <a:pt x="60" y="62"/>
                  </a:cubicBezTo>
                  <a:lnTo>
                    <a:pt x="63" y="60"/>
                  </a:lnTo>
                  <a:cubicBezTo>
                    <a:pt x="63" y="60"/>
                    <a:pt x="63" y="60"/>
                    <a:pt x="64" y="60"/>
                  </a:cubicBezTo>
                  <a:lnTo>
                    <a:pt x="64" y="60"/>
                  </a:lnTo>
                  <a:cubicBezTo>
                    <a:pt x="64" y="60"/>
                    <a:pt x="62" y="60"/>
                    <a:pt x="63" y="60"/>
                  </a:cubicBezTo>
                  <a:cubicBezTo>
                    <a:pt x="63" y="60"/>
                    <a:pt x="63" y="60"/>
                    <a:pt x="64" y="60"/>
                  </a:cubicBezTo>
                  <a:cubicBezTo>
                    <a:pt x="70" y="58"/>
                    <a:pt x="76" y="57"/>
                    <a:pt x="82" y="56"/>
                  </a:cubicBezTo>
                  <a:lnTo>
                    <a:pt x="88" y="56"/>
                  </a:lnTo>
                  <a:cubicBezTo>
                    <a:pt x="91" y="56"/>
                    <a:pt x="94" y="57"/>
                    <a:pt x="97" y="57"/>
                  </a:cubicBezTo>
                  <a:cubicBezTo>
                    <a:pt x="100" y="57"/>
                    <a:pt x="104" y="58"/>
                    <a:pt x="107" y="59"/>
                  </a:cubicBezTo>
                  <a:lnTo>
                    <a:pt x="112" y="60"/>
                  </a:lnTo>
                  <a:lnTo>
                    <a:pt x="113" y="61"/>
                  </a:lnTo>
                  <a:cubicBezTo>
                    <a:pt x="129" y="67"/>
                    <a:pt x="144" y="76"/>
                    <a:pt x="157" y="87"/>
                  </a:cubicBezTo>
                  <a:cubicBezTo>
                    <a:pt x="159" y="88"/>
                    <a:pt x="162" y="89"/>
                    <a:pt x="164" y="89"/>
                  </a:cubicBezTo>
                  <a:cubicBezTo>
                    <a:pt x="168" y="89"/>
                    <a:pt x="171" y="87"/>
                    <a:pt x="173" y="86"/>
                  </a:cubicBezTo>
                  <a:cubicBezTo>
                    <a:pt x="179" y="81"/>
                    <a:pt x="183" y="75"/>
                    <a:pt x="185" y="67"/>
                  </a:cubicBezTo>
                  <a:cubicBezTo>
                    <a:pt x="190" y="53"/>
                    <a:pt x="186" y="37"/>
                    <a:pt x="174" y="28"/>
                  </a:cubicBezTo>
                  <a:cubicBezTo>
                    <a:pt x="153" y="13"/>
                    <a:pt x="126" y="0"/>
                    <a:pt x="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2088;p86"/>
            <p:cNvSpPr/>
            <p:nvPr/>
          </p:nvSpPr>
          <p:spPr>
            <a:xfrm>
              <a:off x="2742600" y="3334450"/>
              <a:ext cx="9850" cy="8125"/>
            </a:xfrm>
            <a:custGeom>
              <a:avLst/>
              <a:gdLst/>
              <a:ahLst/>
              <a:cxnLst/>
              <a:rect l="l" t="t" r="r" b="b"/>
              <a:pathLst>
                <a:path w="394" h="325" extrusionOk="0">
                  <a:moveTo>
                    <a:pt x="373" y="0"/>
                  </a:moveTo>
                  <a:cubicBezTo>
                    <a:pt x="371" y="0"/>
                    <a:pt x="369" y="0"/>
                    <a:pt x="368" y="1"/>
                  </a:cubicBezTo>
                  <a:cubicBezTo>
                    <a:pt x="293" y="26"/>
                    <a:pt x="214" y="36"/>
                    <a:pt x="138" y="59"/>
                  </a:cubicBezTo>
                  <a:cubicBezTo>
                    <a:pt x="111" y="65"/>
                    <a:pt x="87" y="77"/>
                    <a:pt x="64" y="93"/>
                  </a:cubicBezTo>
                  <a:cubicBezTo>
                    <a:pt x="38" y="117"/>
                    <a:pt x="21" y="147"/>
                    <a:pt x="14" y="181"/>
                  </a:cubicBezTo>
                  <a:cubicBezTo>
                    <a:pt x="4" y="226"/>
                    <a:pt x="1" y="273"/>
                    <a:pt x="6" y="320"/>
                  </a:cubicBezTo>
                  <a:cubicBezTo>
                    <a:pt x="7" y="324"/>
                    <a:pt x="8" y="325"/>
                    <a:pt x="9" y="325"/>
                  </a:cubicBezTo>
                  <a:cubicBezTo>
                    <a:pt x="12" y="325"/>
                    <a:pt x="16" y="320"/>
                    <a:pt x="16" y="316"/>
                  </a:cubicBezTo>
                  <a:cubicBezTo>
                    <a:pt x="21" y="253"/>
                    <a:pt x="27" y="184"/>
                    <a:pt x="79" y="145"/>
                  </a:cubicBezTo>
                  <a:cubicBezTo>
                    <a:pt x="122" y="111"/>
                    <a:pt x="184" y="106"/>
                    <a:pt x="236" y="94"/>
                  </a:cubicBezTo>
                  <a:cubicBezTo>
                    <a:pt x="282" y="85"/>
                    <a:pt x="326" y="73"/>
                    <a:pt x="370" y="58"/>
                  </a:cubicBezTo>
                  <a:cubicBezTo>
                    <a:pt x="391" y="51"/>
                    <a:pt x="393" y="0"/>
                    <a:pt x="3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089;p86"/>
            <p:cNvSpPr/>
            <p:nvPr/>
          </p:nvSpPr>
          <p:spPr>
            <a:xfrm>
              <a:off x="2639300" y="3339850"/>
              <a:ext cx="89875" cy="51875"/>
            </a:xfrm>
            <a:custGeom>
              <a:avLst/>
              <a:gdLst/>
              <a:ahLst/>
              <a:cxnLst/>
              <a:rect l="l" t="t" r="r" b="b"/>
              <a:pathLst>
                <a:path w="3595" h="2075" extrusionOk="0">
                  <a:moveTo>
                    <a:pt x="2350" y="764"/>
                  </a:moveTo>
                  <a:cubicBezTo>
                    <a:pt x="2423" y="764"/>
                    <a:pt x="2425" y="936"/>
                    <a:pt x="2392" y="995"/>
                  </a:cubicBezTo>
                  <a:cubicBezTo>
                    <a:pt x="2357" y="1057"/>
                    <a:pt x="2306" y="1091"/>
                    <a:pt x="2241" y="1091"/>
                  </a:cubicBezTo>
                  <a:cubicBezTo>
                    <a:pt x="2229" y="1091"/>
                    <a:pt x="2217" y="1090"/>
                    <a:pt x="2204" y="1088"/>
                  </a:cubicBezTo>
                  <a:cubicBezTo>
                    <a:pt x="2204" y="1086"/>
                    <a:pt x="2204" y="1083"/>
                    <a:pt x="2204" y="1079"/>
                  </a:cubicBezTo>
                  <a:cubicBezTo>
                    <a:pt x="2197" y="998"/>
                    <a:pt x="2228" y="839"/>
                    <a:pt x="2297" y="787"/>
                  </a:cubicBezTo>
                  <a:cubicBezTo>
                    <a:pt x="2318" y="771"/>
                    <a:pt x="2335" y="764"/>
                    <a:pt x="2350" y="764"/>
                  </a:cubicBezTo>
                  <a:close/>
                  <a:moveTo>
                    <a:pt x="3570" y="1"/>
                  </a:moveTo>
                  <a:cubicBezTo>
                    <a:pt x="3565" y="1"/>
                    <a:pt x="3559" y="4"/>
                    <a:pt x="3554" y="13"/>
                  </a:cubicBezTo>
                  <a:cubicBezTo>
                    <a:pt x="3487" y="122"/>
                    <a:pt x="3441" y="235"/>
                    <a:pt x="3432" y="357"/>
                  </a:cubicBezTo>
                  <a:cubicBezTo>
                    <a:pt x="3387" y="271"/>
                    <a:pt x="3320" y="188"/>
                    <a:pt x="3242" y="188"/>
                  </a:cubicBezTo>
                  <a:cubicBezTo>
                    <a:pt x="3237" y="188"/>
                    <a:pt x="3231" y="188"/>
                    <a:pt x="3225" y="189"/>
                  </a:cubicBezTo>
                  <a:cubicBezTo>
                    <a:pt x="3127" y="204"/>
                    <a:pt x="3112" y="321"/>
                    <a:pt x="3107" y="415"/>
                  </a:cubicBezTo>
                  <a:cubicBezTo>
                    <a:pt x="3064" y="381"/>
                    <a:pt x="3030" y="366"/>
                    <a:pt x="3003" y="366"/>
                  </a:cubicBezTo>
                  <a:cubicBezTo>
                    <a:pt x="2932" y="366"/>
                    <a:pt x="2908" y="469"/>
                    <a:pt x="2899" y="585"/>
                  </a:cubicBezTo>
                  <a:cubicBezTo>
                    <a:pt x="2848" y="531"/>
                    <a:pt x="2792" y="496"/>
                    <a:pt x="2736" y="496"/>
                  </a:cubicBezTo>
                  <a:cubicBezTo>
                    <a:pt x="2682" y="496"/>
                    <a:pt x="2628" y="529"/>
                    <a:pt x="2579" y="607"/>
                  </a:cubicBezTo>
                  <a:cubicBezTo>
                    <a:pt x="2545" y="662"/>
                    <a:pt x="2525" y="759"/>
                    <a:pt x="2502" y="854"/>
                  </a:cubicBezTo>
                  <a:cubicBezTo>
                    <a:pt x="2496" y="793"/>
                    <a:pt x="2469" y="736"/>
                    <a:pt x="2423" y="693"/>
                  </a:cubicBezTo>
                  <a:cubicBezTo>
                    <a:pt x="2390" y="662"/>
                    <a:pt x="2359" y="648"/>
                    <a:pt x="2330" y="648"/>
                  </a:cubicBezTo>
                  <a:cubicBezTo>
                    <a:pt x="2228" y="648"/>
                    <a:pt x="2163" y="826"/>
                    <a:pt x="2138" y="964"/>
                  </a:cubicBezTo>
                  <a:cubicBezTo>
                    <a:pt x="2108" y="925"/>
                    <a:pt x="2072" y="897"/>
                    <a:pt x="2034" y="897"/>
                  </a:cubicBezTo>
                  <a:cubicBezTo>
                    <a:pt x="2002" y="897"/>
                    <a:pt x="1969" y="917"/>
                    <a:pt x="1938" y="969"/>
                  </a:cubicBezTo>
                  <a:cubicBezTo>
                    <a:pt x="1910" y="1016"/>
                    <a:pt x="1872" y="1225"/>
                    <a:pt x="1850" y="1227"/>
                  </a:cubicBezTo>
                  <a:cubicBezTo>
                    <a:pt x="1837" y="1227"/>
                    <a:pt x="1716" y="1117"/>
                    <a:pt x="1694" y="1106"/>
                  </a:cubicBezTo>
                  <a:cubicBezTo>
                    <a:pt x="1688" y="1103"/>
                    <a:pt x="1683" y="1102"/>
                    <a:pt x="1678" y="1102"/>
                  </a:cubicBezTo>
                  <a:cubicBezTo>
                    <a:pt x="1662" y="1102"/>
                    <a:pt x="1650" y="1116"/>
                    <a:pt x="1645" y="1135"/>
                  </a:cubicBezTo>
                  <a:cubicBezTo>
                    <a:pt x="1643" y="1199"/>
                    <a:pt x="1619" y="1230"/>
                    <a:pt x="1574" y="1230"/>
                  </a:cubicBezTo>
                  <a:cubicBezTo>
                    <a:pt x="1549" y="1230"/>
                    <a:pt x="1518" y="1221"/>
                    <a:pt x="1480" y="1202"/>
                  </a:cubicBezTo>
                  <a:cubicBezTo>
                    <a:pt x="1472" y="1192"/>
                    <a:pt x="1463" y="1189"/>
                    <a:pt x="1455" y="1189"/>
                  </a:cubicBezTo>
                  <a:cubicBezTo>
                    <a:pt x="1439" y="1189"/>
                    <a:pt x="1424" y="1203"/>
                    <a:pt x="1421" y="1222"/>
                  </a:cubicBezTo>
                  <a:cubicBezTo>
                    <a:pt x="1421" y="1289"/>
                    <a:pt x="1390" y="1323"/>
                    <a:pt x="1328" y="1323"/>
                  </a:cubicBezTo>
                  <a:cubicBezTo>
                    <a:pt x="1310" y="1323"/>
                    <a:pt x="1290" y="1320"/>
                    <a:pt x="1266" y="1314"/>
                  </a:cubicBezTo>
                  <a:cubicBezTo>
                    <a:pt x="1256" y="1300"/>
                    <a:pt x="1244" y="1294"/>
                    <a:pt x="1232" y="1294"/>
                  </a:cubicBezTo>
                  <a:cubicBezTo>
                    <a:pt x="1213" y="1294"/>
                    <a:pt x="1197" y="1311"/>
                    <a:pt x="1198" y="1340"/>
                  </a:cubicBezTo>
                  <a:cubicBezTo>
                    <a:pt x="1198" y="1376"/>
                    <a:pt x="1207" y="1455"/>
                    <a:pt x="1186" y="1485"/>
                  </a:cubicBezTo>
                  <a:cubicBezTo>
                    <a:pt x="1168" y="1509"/>
                    <a:pt x="1151" y="1517"/>
                    <a:pt x="1135" y="1517"/>
                  </a:cubicBezTo>
                  <a:cubicBezTo>
                    <a:pt x="1100" y="1517"/>
                    <a:pt x="1068" y="1479"/>
                    <a:pt x="1036" y="1465"/>
                  </a:cubicBezTo>
                  <a:cubicBezTo>
                    <a:pt x="1019" y="1458"/>
                    <a:pt x="1003" y="1454"/>
                    <a:pt x="987" y="1454"/>
                  </a:cubicBezTo>
                  <a:cubicBezTo>
                    <a:pt x="941" y="1454"/>
                    <a:pt x="901" y="1484"/>
                    <a:pt x="870" y="1523"/>
                  </a:cubicBezTo>
                  <a:cubicBezTo>
                    <a:pt x="782" y="1636"/>
                    <a:pt x="776" y="1797"/>
                    <a:pt x="781" y="1942"/>
                  </a:cubicBezTo>
                  <a:cubicBezTo>
                    <a:pt x="732" y="1875"/>
                    <a:pt x="668" y="1838"/>
                    <a:pt x="611" y="1838"/>
                  </a:cubicBezTo>
                  <a:cubicBezTo>
                    <a:pt x="550" y="1838"/>
                    <a:pt x="495" y="1880"/>
                    <a:pt x="473" y="1973"/>
                  </a:cubicBezTo>
                  <a:cubicBezTo>
                    <a:pt x="287" y="1797"/>
                    <a:pt x="145" y="1531"/>
                    <a:pt x="59" y="1297"/>
                  </a:cubicBezTo>
                  <a:cubicBezTo>
                    <a:pt x="53" y="1281"/>
                    <a:pt x="45" y="1275"/>
                    <a:pt x="36" y="1275"/>
                  </a:cubicBezTo>
                  <a:cubicBezTo>
                    <a:pt x="19" y="1275"/>
                    <a:pt x="1" y="1301"/>
                    <a:pt x="2" y="1324"/>
                  </a:cubicBezTo>
                  <a:cubicBezTo>
                    <a:pt x="18" y="1634"/>
                    <a:pt x="301" y="1832"/>
                    <a:pt x="467" y="2064"/>
                  </a:cubicBezTo>
                  <a:cubicBezTo>
                    <a:pt x="472" y="2071"/>
                    <a:pt x="479" y="2075"/>
                    <a:pt x="487" y="2075"/>
                  </a:cubicBezTo>
                  <a:cubicBezTo>
                    <a:pt x="497" y="2075"/>
                    <a:pt x="507" y="2068"/>
                    <a:pt x="509" y="2056"/>
                  </a:cubicBezTo>
                  <a:cubicBezTo>
                    <a:pt x="537" y="1971"/>
                    <a:pt x="584" y="1932"/>
                    <a:pt x="635" y="1932"/>
                  </a:cubicBezTo>
                  <a:cubicBezTo>
                    <a:pt x="688" y="1932"/>
                    <a:pt x="745" y="1975"/>
                    <a:pt x="789" y="2054"/>
                  </a:cubicBezTo>
                  <a:cubicBezTo>
                    <a:pt x="793" y="2062"/>
                    <a:pt x="798" y="2065"/>
                    <a:pt x="802" y="2065"/>
                  </a:cubicBezTo>
                  <a:cubicBezTo>
                    <a:pt x="815" y="2065"/>
                    <a:pt x="826" y="2041"/>
                    <a:pt x="826" y="2027"/>
                  </a:cubicBezTo>
                  <a:cubicBezTo>
                    <a:pt x="822" y="1905"/>
                    <a:pt x="836" y="1737"/>
                    <a:pt x="904" y="1631"/>
                  </a:cubicBezTo>
                  <a:cubicBezTo>
                    <a:pt x="930" y="1590"/>
                    <a:pt x="953" y="1576"/>
                    <a:pt x="976" y="1576"/>
                  </a:cubicBezTo>
                  <a:cubicBezTo>
                    <a:pt x="1029" y="1576"/>
                    <a:pt x="1078" y="1652"/>
                    <a:pt x="1145" y="1652"/>
                  </a:cubicBezTo>
                  <a:cubicBezTo>
                    <a:pt x="1146" y="1652"/>
                    <a:pt x="1147" y="1652"/>
                    <a:pt x="1148" y="1652"/>
                  </a:cubicBezTo>
                  <a:cubicBezTo>
                    <a:pt x="1244" y="1648"/>
                    <a:pt x="1270" y="1538"/>
                    <a:pt x="1276" y="1445"/>
                  </a:cubicBezTo>
                  <a:cubicBezTo>
                    <a:pt x="1297" y="1458"/>
                    <a:pt x="1319" y="1464"/>
                    <a:pt x="1339" y="1464"/>
                  </a:cubicBezTo>
                  <a:cubicBezTo>
                    <a:pt x="1399" y="1464"/>
                    <a:pt x="1452" y="1412"/>
                    <a:pt x="1480" y="1332"/>
                  </a:cubicBezTo>
                  <a:cubicBezTo>
                    <a:pt x="1513" y="1360"/>
                    <a:pt x="1543" y="1373"/>
                    <a:pt x="1571" y="1373"/>
                  </a:cubicBezTo>
                  <a:cubicBezTo>
                    <a:pt x="1629" y="1373"/>
                    <a:pt x="1673" y="1318"/>
                    <a:pt x="1704" y="1235"/>
                  </a:cubicBezTo>
                  <a:cubicBezTo>
                    <a:pt x="1753" y="1276"/>
                    <a:pt x="1819" y="1349"/>
                    <a:pt x="1868" y="1349"/>
                  </a:cubicBezTo>
                  <a:cubicBezTo>
                    <a:pt x="1872" y="1349"/>
                    <a:pt x="1877" y="1349"/>
                    <a:pt x="1881" y="1347"/>
                  </a:cubicBezTo>
                  <a:cubicBezTo>
                    <a:pt x="1955" y="1327"/>
                    <a:pt x="1979" y="1024"/>
                    <a:pt x="2054" y="1024"/>
                  </a:cubicBezTo>
                  <a:cubicBezTo>
                    <a:pt x="2076" y="1024"/>
                    <a:pt x="2103" y="1051"/>
                    <a:pt x="2137" y="1119"/>
                  </a:cubicBezTo>
                  <a:cubicBezTo>
                    <a:pt x="2145" y="1134"/>
                    <a:pt x="2152" y="1140"/>
                    <a:pt x="2161" y="1143"/>
                  </a:cubicBezTo>
                  <a:cubicBezTo>
                    <a:pt x="2163" y="1165"/>
                    <a:pt x="2173" y="1188"/>
                    <a:pt x="2185" y="1196"/>
                  </a:cubicBezTo>
                  <a:cubicBezTo>
                    <a:pt x="2240" y="1229"/>
                    <a:pt x="2290" y="1246"/>
                    <a:pt x="2335" y="1246"/>
                  </a:cubicBezTo>
                  <a:cubicBezTo>
                    <a:pt x="2411" y="1246"/>
                    <a:pt x="2473" y="1198"/>
                    <a:pt x="2517" y="1099"/>
                  </a:cubicBezTo>
                  <a:cubicBezTo>
                    <a:pt x="2573" y="972"/>
                    <a:pt x="2617" y="593"/>
                    <a:pt x="2754" y="593"/>
                  </a:cubicBezTo>
                  <a:cubicBezTo>
                    <a:pt x="2795" y="593"/>
                    <a:pt x="2845" y="627"/>
                    <a:pt x="2906" y="715"/>
                  </a:cubicBezTo>
                  <a:cubicBezTo>
                    <a:pt x="2912" y="724"/>
                    <a:pt x="2919" y="727"/>
                    <a:pt x="2926" y="727"/>
                  </a:cubicBezTo>
                  <a:cubicBezTo>
                    <a:pt x="2942" y="727"/>
                    <a:pt x="2958" y="709"/>
                    <a:pt x="2959" y="690"/>
                  </a:cubicBezTo>
                  <a:cubicBezTo>
                    <a:pt x="2962" y="597"/>
                    <a:pt x="2966" y="480"/>
                    <a:pt x="3026" y="480"/>
                  </a:cubicBezTo>
                  <a:cubicBezTo>
                    <a:pt x="3049" y="480"/>
                    <a:pt x="3080" y="497"/>
                    <a:pt x="3122" y="538"/>
                  </a:cubicBezTo>
                  <a:cubicBezTo>
                    <a:pt x="3126" y="543"/>
                    <a:pt x="3131" y="545"/>
                    <a:pt x="3136" y="545"/>
                  </a:cubicBezTo>
                  <a:cubicBezTo>
                    <a:pt x="3152" y="545"/>
                    <a:pt x="3166" y="521"/>
                    <a:pt x="3167" y="506"/>
                  </a:cubicBezTo>
                  <a:cubicBezTo>
                    <a:pt x="3170" y="435"/>
                    <a:pt x="3168" y="280"/>
                    <a:pt x="3245" y="280"/>
                  </a:cubicBezTo>
                  <a:cubicBezTo>
                    <a:pt x="3262" y="280"/>
                    <a:pt x="3283" y="287"/>
                    <a:pt x="3308" y="305"/>
                  </a:cubicBezTo>
                  <a:cubicBezTo>
                    <a:pt x="3377" y="353"/>
                    <a:pt x="3426" y="444"/>
                    <a:pt x="3443" y="525"/>
                  </a:cubicBezTo>
                  <a:cubicBezTo>
                    <a:pt x="3446" y="538"/>
                    <a:pt x="3453" y="543"/>
                    <a:pt x="3460" y="543"/>
                  </a:cubicBezTo>
                  <a:cubicBezTo>
                    <a:pt x="3474" y="543"/>
                    <a:pt x="3492" y="521"/>
                    <a:pt x="3487" y="500"/>
                  </a:cubicBezTo>
                  <a:cubicBezTo>
                    <a:pt x="3456" y="339"/>
                    <a:pt x="3504" y="187"/>
                    <a:pt x="3584" y="48"/>
                  </a:cubicBezTo>
                  <a:cubicBezTo>
                    <a:pt x="3594" y="30"/>
                    <a:pt x="3584" y="1"/>
                    <a:pt x="35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2090;p86"/>
            <p:cNvSpPr/>
            <p:nvPr/>
          </p:nvSpPr>
          <p:spPr>
            <a:xfrm>
              <a:off x="2725700" y="3253400"/>
              <a:ext cx="86075" cy="56750"/>
            </a:xfrm>
            <a:custGeom>
              <a:avLst/>
              <a:gdLst/>
              <a:ahLst/>
              <a:cxnLst/>
              <a:rect l="l" t="t" r="r" b="b"/>
              <a:pathLst>
                <a:path w="3443" h="2270" extrusionOk="0">
                  <a:moveTo>
                    <a:pt x="3403" y="1"/>
                  </a:moveTo>
                  <a:cubicBezTo>
                    <a:pt x="3399" y="1"/>
                    <a:pt x="3396" y="1"/>
                    <a:pt x="3392" y="3"/>
                  </a:cubicBezTo>
                  <a:cubicBezTo>
                    <a:pt x="3282" y="57"/>
                    <a:pt x="3185" y="134"/>
                    <a:pt x="3108" y="228"/>
                  </a:cubicBezTo>
                  <a:cubicBezTo>
                    <a:pt x="3071" y="199"/>
                    <a:pt x="3029" y="179"/>
                    <a:pt x="2983" y="179"/>
                  </a:cubicBezTo>
                  <a:cubicBezTo>
                    <a:pt x="2956" y="179"/>
                    <a:pt x="2927" y="186"/>
                    <a:pt x="2898" y="200"/>
                  </a:cubicBezTo>
                  <a:cubicBezTo>
                    <a:pt x="2733" y="281"/>
                    <a:pt x="2707" y="502"/>
                    <a:pt x="2705" y="694"/>
                  </a:cubicBezTo>
                  <a:cubicBezTo>
                    <a:pt x="2661" y="623"/>
                    <a:pt x="2603" y="563"/>
                    <a:pt x="2529" y="563"/>
                  </a:cubicBezTo>
                  <a:cubicBezTo>
                    <a:pt x="2512" y="563"/>
                    <a:pt x="2494" y="567"/>
                    <a:pt x="2475" y="574"/>
                  </a:cubicBezTo>
                  <a:cubicBezTo>
                    <a:pt x="2334" y="627"/>
                    <a:pt x="2343" y="834"/>
                    <a:pt x="2317" y="978"/>
                  </a:cubicBezTo>
                  <a:cubicBezTo>
                    <a:pt x="2276" y="904"/>
                    <a:pt x="2218" y="818"/>
                    <a:pt x="2147" y="818"/>
                  </a:cubicBezTo>
                  <a:cubicBezTo>
                    <a:pt x="2129" y="818"/>
                    <a:pt x="2110" y="824"/>
                    <a:pt x="2090" y="836"/>
                  </a:cubicBezTo>
                  <a:cubicBezTo>
                    <a:pt x="2040" y="871"/>
                    <a:pt x="2026" y="958"/>
                    <a:pt x="2013" y="1010"/>
                  </a:cubicBezTo>
                  <a:cubicBezTo>
                    <a:pt x="2007" y="1035"/>
                    <a:pt x="2002" y="1137"/>
                    <a:pt x="1983" y="1151"/>
                  </a:cubicBezTo>
                  <a:cubicBezTo>
                    <a:pt x="1979" y="1154"/>
                    <a:pt x="1974" y="1155"/>
                    <a:pt x="1968" y="1155"/>
                  </a:cubicBezTo>
                  <a:cubicBezTo>
                    <a:pt x="1925" y="1155"/>
                    <a:pt x="1858" y="1059"/>
                    <a:pt x="1839" y="1040"/>
                  </a:cubicBezTo>
                  <a:cubicBezTo>
                    <a:pt x="1832" y="1033"/>
                    <a:pt x="1822" y="1029"/>
                    <a:pt x="1813" y="1029"/>
                  </a:cubicBezTo>
                  <a:cubicBezTo>
                    <a:pt x="1802" y="1029"/>
                    <a:pt x="1791" y="1035"/>
                    <a:pt x="1786" y="1049"/>
                  </a:cubicBezTo>
                  <a:cubicBezTo>
                    <a:pt x="1753" y="1125"/>
                    <a:pt x="1713" y="1219"/>
                    <a:pt x="1650" y="1219"/>
                  </a:cubicBezTo>
                  <a:cubicBezTo>
                    <a:pt x="1621" y="1219"/>
                    <a:pt x="1587" y="1199"/>
                    <a:pt x="1547" y="1150"/>
                  </a:cubicBezTo>
                  <a:cubicBezTo>
                    <a:pt x="1540" y="1141"/>
                    <a:pt x="1531" y="1137"/>
                    <a:pt x="1523" y="1137"/>
                  </a:cubicBezTo>
                  <a:cubicBezTo>
                    <a:pt x="1507" y="1137"/>
                    <a:pt x="1491" y="1152"/>
                    <a:pt x="1488" y="1171"/>
                  </a:cubicBezTo>
                  <a:cubicBezTo>
                    <a:pt x="1479" y="1215"/>
                    <a:pt x="1458" y="1339"/>
                    <a:pt x="1392" y="1339"/>
                  </a:cubicBezTo>
                  <a:cubicBezTo>
                    <a:pt x="1371" y="1339"/>
                    <a:pt x="1344" y="1325"/>
                    <a:pt x="1312" y="1292"/>
                  </a:cubicBezTo>
                  <a:cubicBezTo>
                    <a:pt x="1304" y="1284"/>
                    <a:pt x="1295" y="1280"/>
                    <a:pt x="1286" y="1280"/>
                  </a:cubicBezTo>
                  <a:cubicBezTo>
                    <a:pt x="1270" y="1280"/>
                    <a:pt x="1256" y="1293"/>
                    <a:pt x="1253" y="1314"/>
                  </a:cubicBezTo>
                  <a:cubicBezTo>
                    <a:pt x="1248" y="1338"/>
                    <a:pt x="1235" y="1467"/>
                    <a:pt x="1191" y="1467"/>
                  </a:cubicBezTo>
                  <a:cubicBezTo>
                    <a:pt x="1178" y="1467"/>
                    <a:pt x="1161" y="1455"/>
                    <a:pt x="1140" y="1423"/>
                  </a:cubicBezTo>
                  <a:cubicBezTo>
                    <a:pt x="1132" y="1410"/>
                    <a:pt x="1119" y="1401"/>
                    <a:pt x="1106" y="1401"/>
                  </a:cubicBezTo>
                  <a:cubicBezTo>
                    <a:pt x="1098" y="1401"/>
                    <a:pt x="1090" y="1404"/>
                    <a:pt x="1083" y="1411"/>
                  </a:cubicBezTo>
                  <a:cubicBezTo>
                    <a:pt x="965" y="1535"/>
                    <a:pt x="987" y="1724"/>
                    <a:pt x="929" y="1877"/>
                  </a:cubicBezTo>
                  <a:cubicBezTo>
                    <a:pt x="854" y="1808"/>
                    <a:pt x="818" y="1672"/>
                    <a:pt x="714" y="1672"/>
                  </a:cubicBezTo>
                  <a:cubicBezTo>
                    <a:pt x="697" y="1672"/>
                    <a:pt x="679" y="1675"/>
                    <a:pt x="658" y="1684"/>
                  </a:cubicBezTo>
                  <a:cubicBezTo>
                    <a:pt x="494" y="1748"/>
                    <a:pt x="513" y="1930"/>
                    <a:pt x="499" y="2080"/>
                  </a:cubicBezTo>
                  <a:cubicBezTo>
                    <a:pt x="314" y="1854"/>
                    <a:pt x="205" y="1588"/>
                    <a:pt x="106" y="1315"/>
                  </a:cubicBezTo>
                  <a:cubicBezTo>
                    <a:pt x="93" y="1281"/>
                    <a:pt x="70" y="1265"/>
                    <a:pt x="50" y="1265"/>
                  </a:cubicBezTo>
                  <a:cubicBezTo>
                    <a:pt x="23" y="1265"/>
                    <a:pt x="1" y="1293"/>
                    <a:pt x="12" y="1340"/>
                  </a:cubicBezTo>
                  <a:cubicBezTo>
                    <a:pt x="86" y="1666"/>
                    <a:pt x="274" y="2004"/>
                    <a:pt x="500" y="2248"/>
                  </a:cubicBezTo>
                  <a:cubicBezTo>
                    <a:pt x="512" y="2260"/>
                    <a:pt x="529" y="2269"/>
                    <a:pt x="544" y="2269"/>
                  </a:cubicBezTo>
                  <a:cubicBezTo>
                    <a:pt x="559" y="2269"/>
                    <a:pt x="572" y="2261"/>
                    <a:pt x="578" y="2239"/>
                  </a:cubicBezTo>
                  <a:cubicBezTo>
                    <a:pt x="607" y="2129"/>
                    <a:pt x="560" y="1852"/>
                    <a:pt x="691" y="1809"/>
                  </a:cubicBezTo>
                  <a:cubicBezTo>
                    <a:pt x="699" y="1806"/>
                    <a:pt x="707" y="1805"/>
                    <a:pt x="714" y="1805"/>
                  </a:cubicBezTo>
                  <a:cubicBezTo>
                    <a:pt x="799" y="1805"/>
                    <a:pt x="854" y="1962"/>
                    <a:pt x="933" y="2009"/>
                  </a:cubicBezTo>
                  <a:cubicBezTo>
                    <a:pt x="939" y="2012"/>
                    <a:pt x="944" y="2013"/>
                    <a:pt x="949" y="2013"/>
                  </a:cubicBezTo>
                  <a:cubicBezTo>
                    <a:pt x="962" y="2013"/>
                    <a:pt x="973" y="2004"/>
                    <a:pt x="980" y="1990"/>
                  </a:cubicBezTo>
                  <a:cubicBezTo>
                    <a:pt x="1049" y="1856"/>
                    <a:pt x="1029" y="1665"/>
                    <a:pt x="1111" y="1541"/>
                  </a:cubicBezTo>
                  <a:cubicBezTo>
                    <a:pt x="1138" y="1577"/>
                    <a:pt x="1170" y="1613"/>
                    <a:pt x="1209" y="1613"/>
                  </a:cubicBezTo>
                  <a:cubicBezTo>
                    <a:pt x="1220" y="1613"/>
                    <a:pt x="1233" y="1610"/>
                    <a:pt x="1245" y="1602"/>
                  </a:cubicBezTo>
                  <a:cubicBezTo>
                    <a:pt x="1292" y="1575"/>
                    <a:pt x="1309" y="1491"/>
                    <a:pt x="1318" y="1424"/>
                  </a:cubicBezTo>
                  <a:cubicBezTo>
                    <a:pt x="1347" y="1444"/>
                    <a:pt x="1374" y="1453"/>
                    <a:pt x="1398" y="1453"/>
                  </a:cubicBezTo>
                  <a:cubicBezTo>
                    <a:pt x="1468" y="1453"/>
                    <a:pt x="1517" y="1379"/>
                    <a:pt x="1546" y="1284"/>
                  </a:cubicBezTo>
                  <a:cubicBezTo>
                    <a:pt x="1587" y="1322"/>
                    <a:pt x="1624" y="1339"/>
                    <a:pt x="1658" y="1339"/>
                  </a:cubicBezTo>
                  <a:cubicBezTo>
                    <a:pt x="1727" y="1339"/>
                    <a:pt x="1782" y="1266"/>
                    <a:pt x="1830" y="1166"/>
                  </a:cubicBezTo>
                  <a:cubicBezTo>
                    <a:pt x="1878" y="1219"/>
                    <a:pt x="1921" y="1273"/>
                    <a:pt x="2000" y="1278"/>
                  </a:cubicBezTo>
                  <a:cubicBezTo>
                    <a:pt x="2002" y="1279"/>
                    <a:pt x="2005" y="1279"/>
                    <a:pt x="2007" y="1279"/>
                  </a:cubicBezTo>
                  <a:cubicBezTo>
                    <a:pt x="2019" y="1279"/>
                    <a:pt x="2031" y="1271"/>
                    <a:pt x="2036" y="1259"/>
                  </a:cubicBezTo>
                  <a:cubicBezTo>
                    <a:pt x="2065" y="1188"/>
                    <a:pt x="2071" y="1113"/>
                    <a:pt x="2090" y="1040"/>
                  </a:cubicBezTo>
                  <a:cubicBezTo>
                    <a:pt x="2107" y="979"/>
                    <a:pt x="2129" y="957"/>
                    <a:pt x="2153" y="957"/>
                  </a:cubicBezTo>
                  <a:cubicBezTo>
                    <a:pt x="2206" y="957"/>
                    <a:pt x="2269" y="1064"/>
                    <a:pt x="2299" y="1122"/>
                  </a:cubicBezTo>
                  <a:cubicBezTo>
                    <a:pt x="2307" y="1135"/>
                    <a:pt x="2320" y="1144"/>
                    <a:pt x="2334" y="1144"/>
                  </a:cubicBezTo>
                  <a:cubicBezTo>
                    <a:pt x="2344" y="1144"/>
                    <a:pt x="2354" y="1139"/>
                    <a:pt x="2361" y="1125"/>
                  </a:cubicBezTo>
                  <a:cubicBezTo>
                    <a:pt x="2398" y="1034"/>
                    <a:pt x="2399" y="936"/>
                    <a:pt x="2419" y="841"/>
                  </a:cubicBezTo>
                  <a:cubicBezTo>
                    <a:pt x="2425" y="813"/>
                    <a:pt x="2428" y="773"/>
                    <a:pt x="2443" y="748"/>
                  </a:cubicBezTo>
                  <a:cubicBezTo>
                    <a:pt x="2464" y="716"/>
                    <a:pt x="2503" y="698"/>
                    <a:pt x="2544" y="698"/>
                  </a:cubicBezTo>
                  <a:cubicBezTo>
                    <a:pt x="2567" y="698"/>
                    <a:pt x="2591" y="704"/>
                    <a:pt x="2614" y="715"/>
                  </a:cubicBezTo>
                  <a:cubicBezTo>
                    <a:pt x="2666" y="742"/>
                    <a:pt x="2696" y="849"/>
                    <a:pt x="2710" y="903"/>
                  </a:cubicBezTo>
                  <a:cubicBezTo>
                    <a:pt x="2716" y="925"/>
                    <a:pt x="2732" y="936"/>
                    <a:pt x="2747" y="936"/>
                  </a:cubicBezTo>
                  <a:cubicBezTo>
                    <a:pt x="2765" y="936"/>
                    <a:pt x="2782" y="921"/>
                    <a:pt x="2781" y="893"/>
                  </a:cubicBezTo>
                  <a:cubicBezTo>
                    <a:pt x="2779" y="725"/>
                    <a:pt x="2742" y="396"/>
                    <a:pt x="2929" y="312"/>
                  </a:cubicBezTo>
                  <a:cubicBezTo>
                    <a:pt x="2950" y="303"/>
                    <a:pt x="2972" y="298"/>
                    <a:pt x="2994" y="298"/>
                  </a:cubicBezTo>
                  <a:cubicBezTo>
                    <a:pt x="3014" y="298"/>
                    <a:pt x="3034" y="302"/>
                    <a:pt x="3053" y="310"/>
                  </a:cubicBezTo>
                  <a:cubicBezTo>
                    <a:pt x="3006" y="395"/>
                    <a:pt x="2984" y="488"/>
                    <a:pt x="3011" y="580"/>
                  </a:cubicBezTo>
                  <a:cubicBezTo>
                    <a:pt x="3033" y="656"/>
                    <a:pt x="3077" y="691"/>
                    <a:pt x="3121" y="691"/>
                  </a:cubicBezTo>
                  <a:cubicBezTo>
                    <a:pt x="3175" y="691"/>
                    <a:pt x="3228" y="638"/>
                    <a:pt x="3239" y="549"/>
                  </a:cubicBezTo>
                  <a:cubicBezTo>
                    <a:pt x="3248" y="471"/>
                    <a:pt x="3220" y="374"/>
                    <a:pt x="3169" y="298"/>
                  </a:cubicBezTo>
                  <a:cubicBezTo>
                    <a:pt x="3231" y="210"/>
                    <a:pt x="3315" y="139"/>
                    <a:pt x="3412" y="92"/>
                  </a:cubicBezTo>
                  <a:cubicBezTo>
                    <a:pt x="3443" y="77"/>
                    <a:pt x="3435" y="1"/>
                    <a:pt x="34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2091;p86"/>
            <p:cNvSpPr/>
            <p:nvPr/>
          </p:nvSpPr>
          <p:spPr>
            <a:xfrm>
              <a:off x="2683875" y="3315550"/>
              <a:ext cx="32600" cy="19050"/>
            </a:xfrm>
            <a:custGeom>
              <a:avLst/>
              <a:gdLst/>
              <a:ahLst/>
              <a:cxnLst/>
              <a:rect l="l" t="t" r="r" b="b"/>
              <a:pathLst>
                <a:path w="1304" h="762" extrusionOk="0">
                  <a:moveTo>
                    <a:pt x="841" y="1"/>
                  </a:moveTo>
                  <a:cubicBezTo>
                    <a:pt x="830" y="1"/>
                    <a:pt x="819" y="10"/>
                    <a:pt x="813" y="27"/>
                  </a:cubicBezTo>
                  <a:cubicBezTo>
                    <a:pt x="791" y="97"/>
                    <a:pt x="783" y="174"/>
                    <a:pt x="761" y="245"/>
                  </a:cubicBezTo>
                  <a:cubicBezTo>
                    <a:pt x="753" y="270"/>
                    <a:pt x="740" y="328"/>
                    <a:pt x="713" y="341"/>
                  </a:cubicBezTo>
                  <a:cubicBezTo>
                    <a:pt x="710" y="343"/>
                    <a:pt x="706" y="344"/>
                    <a:pt x="702" y="344"/>
                  </a:cubicBezTo>
                  <a:cubicBezTo>
                    <a:pt x="673" y="344"/>
                    <a:pt x="650" y="289"/>
                    <a:pt x="639" y="270"/>
                  </a:cubicBezTo>
                  <a:cubicBezTo>
                    <a:pt x="633" y="256"/>
                    <a:pt x="624" y="250"/>
                    <a:pt x="616" y="250"/>
                  </a:cubicBezTo>
                  <a:cubicBezTo>
                    <a:pt x="604" y="250"/>
                    <a:pt x="592" y="262"/>
                    <a:pt x="588" y="281"/>
                  </a:cubicBezTo>
                  <a:cubicBezTo>
                    <a:pt x="571" y="344"/>
                    <a:pt x="591" y="421"/>
                    <a:pt x="563" y="480"/>
                  </a:cubicBezTo>
                  <a:cubicBezTo>
                    <a:pt x="545" y="515"/>
                    <a:pt x="510" y="536"/>
                    <a:pt x="473" y="536"/>
                  </a:cubicBezTo>
                  <a:cubicBezTo>
                    <a:pt x="461" y="536"/>
                    <a:pt x="449" y="534"/>
                    <a:pt x="438" y="530"/>
                  </a:cubicBezTo>
                  <a:cubicBezTo>
                    <a:pt x="396" y="512"/>
                    <a:pt x="368" y="467"/>
                    <a:pt x="342" y="432"/>
                  </a:cubicBezTo>
                  <a:cubicBezTo>
                    <a:pt x="335" y="422"/>
                    <a:pt x="329" y="419"/>
                    <a:pt x="323" y="419"/>
                  </a:cubicBezTo>
                  <a:cubicBezTo>
                    <a:pt x="304" y="419"/>
                    <a:pt x="292" y="457"/>
                    <a:pt x="294" y="477"/>
                  </a:cubicBezTo>
                  <a:cubicBezTo>
                    <a:pt x="301" y="520"/>
                    <a:pt x="308" y="637"/>
                    <a:pt x="250" y="637"/>
                  </a:cubicBezTo>
                  <a:cubicBezTo>
                    <a:pt x="243" y="637"/>
                    <a:pt x="235" y="635"/>
                    <a:pt x="227" y="631"/>
                  </a:cubicBezTo>
                  <a:cubicBezTo>
                    <a:pt x="171" y="610"/>
                    <a:pt x="140" y="536"/>
                    <a:pt x="87" y="505"/>
                  </a:cubicBezTo>
                  <a:cubicBezTo>
                    <a:pt x="84" y="503"/>
                    <a:pt x="81" y="502"/>
                    <a:pt x="78" y="502"/>
                  </a:cubicBezTo>
                  <a:cubicBezTo>
                    <a:pt x="59" y="502"/>
                    <a:pt x="53" y="541"/>
                    <a:pt x="54" y="553"/>
                  </a:cubicBezTo>
                  <a:cubicBezTo>
                    <a:pt x="62" y="616"/>
                    <a:pt x="41" y="676"/>
                    <a:pt x="9" y="729"/>
                  </a:cubicBezTo>
                  <a:cubicBezTo>
                    <a:pt x="3" y="738"/>
                    <a:pt x="1" y="761"/>
                    <a:pt x="14" y="761"/>
                  </a:cubicBezTo>
                  <a:cubicBezTo>
                    <a:pt x="15" y="761"/>
                    <a:pt x="17" y="761"/>
                    <a:pt x="20" y="760"/>
                  </a:cubicBezTo>
                  <a:cubicBezTo>
                    <a:pt x="82" y="735"/>
                    <a:pt x="104" y="673"/>
                    <a:pt x="107" y="610"/>
                  </a:cubicBezTo>
                  <a:cubicBezTo>
                    <a:pt x="150" y="650"/>
                    <a:pt x="194" y="708"/>
                    <a:pt x="247" y="708"/>
                  </a:cubicBezTo>
                  <a:cubicBezTo>
                    <a:pt x="261" y="708"/>
                    <a:pt x="275" y="704"/>
                    <a:pt x="290" y="695"/>
                  </a:cubicBezTo>
                  <a:cubicBezTo>
                    <a:pt x="334" y="668"/>
                    <a:pt x="349" y="613"/>
                    <a:pt x="353" y="559"/>
                  </a:cubicBezTo>
                  <a:cubicBezTo>
                    <a:pt x="389" y="596"/>
                    <a:pt x="432" y="624"/>
                    <a:pt x="478" y="624"/>
                  </a:cubicBezTo>
                  <a:cubicBezTo>
                    <a:pt x="505" y="624"/>
                    <a:pt x="534" y="614"/>
                    <a:pt x="564" y="590"/>
                  </a:cubicBezTo>
                  <a:cubicBezTo>
                    <a:pt x="632" y="536"/>
                    <a:pt x="623" y="461"/>
                    <a:pt x="628" y="387"/>
                  </a:cubicBezTo>
                  <a:lnTo>
                    <a:pt x="628" y="387"/>
                  </a:lnTo>
                  <a:cubicBezTo>
                    <a:pt x="646" y="414"/>
                    <a:pt x="667" y="435"/>
                    <a:pt x="696" y="441"/>
                  </a:cubicBezTo>
                  <a:cubicBezTo>
                    <a:pt x="700" y="441"/>
                    <a:pt x="703" y="441"/>
                    <a:pt x="707" y="441"/>
                  </a:cubicBezTo>
                  <a:cubicBezTo>
                    <a:pt x="746" y="441"/>
                    <a:pt x="773" y="402"/>
                    <a:pt x="790" y="370"/>
                  </a:cubicBezTo>
                  <a:cubicBezTo>
                    <a:pt x="828" y="293"/>
                    <a:pt x="840" y="209"/>
                    <a:pt x="860" y="127"/>
                  </a:cubicBezTo>
                  <a:cubicBezTo>
                    <a:pt x="931" y="204"/>
                    <a:pt x="1012" y="295"/>
                    <a:pt x="1108" y="325"/>
                  </a:cubicBezTo>
                  <a:cubicBezTo>
                    <a:pt x="1123" y="329"/>
                    <a:pt x="1136" y="331"/>
                    <a:pt x="1148" y="331"/>
                  </a:cubicBezTo>
                  <a:cubicBezTo>
                    <a:pt x="1260" y="331"/>
                    <a:pt x="1288" y="168"/>
                    <a:pt x="1299" y="77"/>
                  </a:cubicBezTo>
                  <a:cubicBezTo>
                    <a:pt x="1303" y="42"/>
                    <a:pt x="1280" y="17"/>
                    <a:pt x="1258" y="17"/>
                  </a:cubicBezTo>
                  <a:cubicBezTo>
                    <a:pt x="1244" y="17"/>
                    <a:pt x="1230" y="28"/>
                    <a:pt x="1227" y="57"/>
                  </a:cubicBezTo>
                  <a:cubicBezTo>
                    <a:pt x="1219" y="127"/>
                    <a:pt x="1203" y="224"/>
                    <a:pt x="1137" y="224"/>
                  </a:cubicBezTo>
                  <a:cubicBezTo>
                    <a:pt x="1122" y="224"/>
                    <a:pt x="1105" y="219"/>
                    <a:pt x="1086" y="209"/>
                  </a:cubicBezTo>
                  <a:cubicBezTo>
                    <a:pt x="1000" y="163"/>
                    <a:pt x="932" y="80"/>
                    <a:pt x="866" y="13"/>
                  </a:cubicBezTo>
                  <a:cubicBezTo>
                    <a:pt x="858" y="5"/>
                    <a:pt x="849" y="1"/>
                    <a:pt x="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092;p86"/>
            <p:cNvSpPr/>
            <p:nvPr/>
          </p:nvSpPr>
          <p:spPr>
            <a:xfrm>
              <a:off x="2567725" y="3468375"/>
              <a:ext cx="32575" cy="19050"/>
            </a:xfrm>
            <a:custGeom>
              <a:avLst/>
              <a:gdLst/>
              <a:ahLst/>
              <a:cxnLst/>
              <a:rect l="l" t="t" r="r" b="b"/>
              <a:pathLst>
                <a:path w="1303" h="762" extrusionOk="0">
                  <a:moveTo>
                    <a:pt x="841" y="1"/>
                  </a:moveTo>
                  <a:cubicBezTo>
                    <a:pt x="829" y="1"/>
                    <a:pt x="819" y="10"/>
                    <a:pt x="813" y="26"/>
                  </a:cubicBezTo>
                  <a:cubicBezTo>
                    <a:pt x="790" y="97"/>
                    <a:pt x="782" y="173"/>
                    <a:pt x="760" y="245"/>
                  </a:cubicBezTo>
                  <a:cubicBezTo>
                    <a:pt x="752" y="270"/>
                    <a:pt x="739" y="328"/>
                    <a:pt x="713" y="341"/>
                  </a:cubicBezTo>
                  <a:cubicBezTo>
                    <a:pt x="709" y="343"/>
                    <a:pt x="705" y="343"/>
                    <a:pt x="701" y="343"/>
                  </a:cubicBezTo>
                  <a:cubicBezTo>
                    <a:pt x="672" y="343"/>
                    <a:pt x="649" y="289"/>
                    <a:pt x="639" y="270"/>
                  </a:cubicBezTo>
                  <a:cubicBezTo>
                    <a:pt x="632" y="256"/>
                    <a:pt x="623" y="250"/>
                    <a:pt x="615" y="250"/>
                  </a:cubicBezTo>
                  <a:cubicBezTo>
                    <a:pt x="603" y="250"/>
                    <a:pt x="592" y="262"/>
                    <a:pt x="587" y="281"/>
                  </a:cubicBezTo>
                  <a:cubicBezTo>
                    <a:pt x="570" y="344"/>
                    <a:pt x="590" y="421"/>
                    <a:pt x="562" y="480"/>
                  </a:cubicBezTo>
                  <a:cubicBezTo>
                    <a:pt x="544" y="515"/>
                    <a:pt x="509" y="535"/>
                    <a:pt x="472" y="535"/>
                  </a:cubicBezTo>
                  <a:cubicBezTo>
                    <a:pt x="460" y="535"/>
                    <a:pt x="448" y="533"/>
                    <a:pt x="437" y="529"/>
                  </a:cubicBezTo>
                  <a:cubicBezTo>
                    <a:pt x="395" y="512"/>
                    <a:pt x="367" y="467"/>
                    <a:pt x="343" y="432"/>
                  </a:cubicBezTo>
                  <a:cubicBezTo>
                    <a:pt x="335" y="422"/>
                    <a:pt x="329" y="418"/>
                    <a:pt x="323" y="418"/>
                  </a:cubicBezTo>
                  <a:cubicBezTo>
                    <a:pt x="303" y="418"/>
                    <a:pt x="291" y="457"/>
                    <a:pt x="293" y="477"/>
                  </a:cubicBezTo>
                  <a:cubicBezTo>
                    <a:pt x="300" y="520"/>
                    <a:pt x="308" y="636"/>
                    <a:pt x="249" y="636"/>
                  </a:cubicBezTo>
                  <a:cubicBezTo>
                    <a:pt x="242" y="636"/>
                    <a:pt x="234" y="635"/>
                    <a:pt x="226" y="631"/>
                  </a:cubicBezTo>
                  <a:cubicBezTo>
                    <a:pt x="170" y="610"/>
                    <a:pt x="139" y="536"/>
                    <a:pt x="87" y="506"/>
                  </a:cubicBezTo>
                  <a:cubicBezTo>
                    <a:pt x="84" y="504"/>
                    <a:pt x="81" y="503"/>
                    <a:pt x="78" y="503"/>
                  </a:cubicBezTo>
                  <a:cubicBezTo>
                    <a:pt x="59" y="503"/>
                    <a:pt x="52" y="541"/>
                    <a:pt x="54" y="553"/>
                  </a:cubicBezTo>
                  <a:cubicBezTo>
                    <a:pt x="62" y="616"/>
                    <a:pt x="40" y="676"/>
                    <a:pt x="8" y="729"/>
                  </a:cubicBezTo>
                  <a:cubicBezTo>
                    <a:pt x="2" y="737"/>
                    <a:pt x="0" y="761"/>
                    <a:pt x="13" y="761"/>
                  </a:cubicBezTo>
                  <a:cubicBezTo>
                    <a:pt x="15" y="761"/>
                    <a:pt x="17" y="761"/>
                    <a:pt x="19" y="760"/>
                  </a:cubicBezTo>
                  <a:cubicBezTo>
                    <a:pt x="81" y="735"/>
                    <a:pt x="103" y="673"/>
                    <a:pt x="108" y="610"/>
                  </a:cubicBezTo>
                  <a:cubicBezTo>
                    <a:pt x="150" y="650"/>
                    <a:pt x="194" y="708"/>
                    <a:pt x="246" y="708"/>
                  </a:cubicBezTo>
                  <a:cubicBezTo>
                    <a:pt x="260" y="708"/>
                    <a:pt x="274" y="704"/>
                    <a:pt x="289" y="695"/>
                  </a:cubicBezTo>
                  <a:cubicBezTo>
                    <a:pt x="333" y="668"/>
                    <a:pt x="348" y="613"/>
                    <a:pt x="352" y="558"/>
                  </a:cubicBezTo>
                  <a:cubicBezTo>
                    <a:pt x="389" y="595"/>
                    <a:pt x="431" y="624"/>
                    <a:pt x="477" y="624"/>
                  </a:cubicBezTo>
                  <a:cubicBezTo>
                    <a:pt x="505" y="624"/>
                    <a:pt x="534" y="614"/>
                    <a:pt x="564" y="589"/>
                  </a:cubicBezTo>
                  <a:cubicBezTo>
                    <a:pt x="631" y="536"/>
                    <a:pt x="623" y="461"/>
                    <a:pt x="627" y="387"/>
                  </a:cubicBezTo>
                  <a:lnTo>
                    <a:pt x="627" y="387"/>
                  </a:lnTo>
                  <a:cubicBezTo>
                    <a:pt x="645" y="414"/>
                    <a:pt x="667" y="435"/>
                    <a:pt x="695" y="440"/>
                  </a:cubicBezTo>
                  <a:cubicBezTo>
                    <a:pt x="699" y="441"/>
                    <a:pt x="702" y="441"/>
                    <a:pt x="706" y="441"/>
                  </a:cubicBezTo>
                  <a:cubicBezTo>
                    <a:pt x="745" y="441"/>
                    <a:pt x="772" y="402"/>
                    <a:pt x="789" y="370"/>
                  </a:cubicBezTo>
                  <a:cubicBezTo>
                    <a:pt x="828" y="292"/>
                    <a:pt x="839" y="209"/>
                    <a:pt x="861" y="127"/>
                  </a:cubicBezTo>
                  <a:cubicBezTo>
                    <a:pt x="930" y="204"/>
                    <a:pt x="1011" y="295"/>
                    <a:pt x="1107" y="325"/>
                  </a:cubicBezTo>
                  <a:cubicBezTo>
                    <a:pt x="1122" y="329"/>
                    <a:pt x="1135" y="331"/>
                    <a:pt x="1148" y="331"/>
                  </a:cubicBezTo>
                  <a:cubicBezTo>
                    <a:pt x="1259" y="331"/>
                    <a:pt x="1288" y="167"/>
                    <a:pt x="1298" y="77"/>
                  </a:cubicBezTo>
                  <a:cubicBezTo>
                    <a:pt x="1303" y="42"/>
                    <a:pt x="1279" y="16"/>
                    <a:pt x="1257" y="16"/>
                  </a:cubicBezTo>
                  <a:cubicBezTo>
                    <a:pt x="1243" y="16"/>
                    <a:pt x="1229" y="28"/>
                    <a:pt x="1226" y="56"/>
                  </a:cubicBezTo>
                  <a:cubicBezTo>
                    <a:pt x="1218" y="127"/>
                    <a:pt x="1203" y="224"/>
                    <a:pt x="1136" y="224"/>
                  </a:cubicBezTo>
                  <a:cubicBezTo>
                    <a:pt x="1122" y="224"/>
                    <a:pt x="1105" y="219"/>
                    <a:pt x="1085" y="209"/>
                  </a:cubicBezTo>
                  <a:cubicBezTo>
                    <a:pt x="999" y="163"/>
                    <a:pt x="931" y="80"/>
                    <a:pt x="865" y="12"/>
                  </a:cubicBezTo>
                  <a:cubicBezTo>
                    <a:pt x="857" y="4"/>
                    <a:pt x="848" y="1"/>
                    <a:pt x="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2093;p86"/>
            <p:cNvSpPr/>
            <p:nvPr/>
          </p:nvSpPr>
          <p:spPr>
            <a:xfrm>
              <a:off x="2582750" y="3336275"/>
              <a:ext cx="89725" cy="59975"/>
            </a:xfrm>
            <a:custGeom>
              <a:avLst/>
              <a:gdLst/>
              <a:ahLst/>
              <a:cxnLst/>
              <a:rect l="l" t="t" r="r" b="b"/>
              <a:pathLst>
                <a:path w="3589" h="2399" extrusionOk="0">
                  <a:moveTo>
                    <a:pt x="1506" y="1253"/>
                  </a:moveTo>
                  <a:lnTo>
                    <a:pt x="1506" y="1253"/>
                  </a:lnTo>
                  <a:cubicBezTo>
                    <a:pt x="1506" y="1253"/>
                    <a:pt x="1506" y="1253"/>
                    <a:pt x="1506" y="1253"/>
                  </a:cubicBezTo>
                  <a:lnTo>
                    <a:pt x="1506" y="1253"/>
                  </a:lnTo>
                  <a:cubicBezTo>
                    <a:pt x="1506" y="1253"/>
                    <a:pt x="1506" y="1253"/>
                    <a:pt x="1506" y="1253"/>
                  </a:cubicBezTo>
                  <a:close/>
                  <a:moveTo>
                    <a:pt x="1506" y="1253"/>
                  </a:moveTo>
                  <a:cubicBezTo>
                    <a:pt x="1507" y="1253"/>
                    <a:pt x="1507" y="1254"/>
                    <a:pt x="1508" y="1254"/>
                  </a:cubicBezTo>
                  <a:cubicBezTo>
                    <a:pt x="1507" y="1254"/>
                    <a:pt x="1507" y="1254"/>
                    <a:pt x="1506" y="1253"/>
                  </a:cubicBezTo>
                  <a:close/>
                  <a:moveTo>
                    <a:pt x="3554" y="1"/>
                  </a:moveTo>
                  <a:cubicBezTo>
                    <a:pt x="3552" y="1"/>
                    <a:pt x="3549" y="1"/>
                    <a:pt x="3547" y="2"/>
                  </a:cubicBezTo>
                  <a:cubicBezTo>
                    <a:pt x="3403" y="45"/>
                    <a:pt x="3408" y="240"/>
                    <a:pt x="3419" y="395"/>
                  </a:cubicBezTo>
                  <a:cubicBezTo>
                    <a:pt x="3359" y="315"/>
                    <a:pt x="3277" y="240"/>
                    <a:pt x="3189" y="240"/>
                  </a:cubicBezTo>
                  <a:cubicBezTo>
                    <a:pt x="3166" y="240"/>
                    <a:pt x="3142" y="245"/>
                    <a:pt x="3119" y="256"/>
                  </a:cubicBezTo>
                  <a:cubicBezTo>
                    <a:pt x="3011" y="306"/>
                    <a:pt x="3007" y="444"/>
                    <a:pt x="2998" y="557"/>
                  </a:cubicBezTo>
                  <a:cubicBezTo>
                    <a:pt x="2956" y="526"/>
                    <a:pt x="2909" y="499"/>
                    <a:pt x="2863" y="499"/>
                  </a:cubicBezTo>
                  <a:cubicBezTo>
                    <a:pt x="2839" y="499"/>
                    <a:pt x="2815" y="506"/>
                    <a:pt x="2792" y="525"/>
                  </a:cubicBezTo>
                  <a:cubicBezTo>
                    <a:pt x="2729" y="576"/>
                    <a:pt x="2702" y="695"/>
                    <a:pt x="2685" y="788"/>
                  </a:cubicBezTo>
                  <a:cubicBezTo>
                    <a:pt x="2626" y="746"/>
                    <a:pt x="2569" y="705"/>
                    <a:pt x="2500" y="676"/>
                  </a:cubicBezTo>
                  <a:cubicBezTo>
                    <a:pt x="2497" y="675"/>
                    <a:pt x="2495" y="675"/>
                    <a:pt x="2492" y="675"/>
                  </a:cubicBezTo>
                  <a:cubicBezTo>
                    <a:pt x="2484" y="675"/>
                    <a:pt x="2476" y="680"/>
                    <a:pt x="2472" y="687"/>
                  </a:cubicBezTo>
                  <a:cubicBezTo>
                    <a:pt x="2440" y="734"/>
                    <a:pt x="2437" y="782"/>
                    <a:pt x="2412" y="830"/>
                  </a:cubicBezTo>
                  <a:cubicBezTo>
                    <a:pt x="2391" y="871"/>
                    <a:pt x="2370" y="885"/>
                    <a:pt x="2347" y="885"/>
                  </a:cubicBezTo>
                  <a:cubicBezTo>
                    <a:pt x="2303" y="885"/>
                    <a:pt x="2254" y="831"/>
                    <a:pt x="2192" y="808"/>
                  </a:cubicBezTo>
                  <a:cubicBezTo>
                    <a:pt x="2190" y="808"/>
                    <a:pt x="2188" y="807"/>
                    <a:pt x="2186" y="807"/>
                  </a:cubicBezTo>
                  <a:cubicBezTo>
                    <a:pt x="2173" y="807"/>
                    <a:pt x="2164" y="821"/>
                    <a:pt x="2161" y="833"/>
                  </a:cubicBezTo>
                  <a:cubicBezTo>
                    <a:pt x="2140" y="927"/>
                    <a:pt x="2152" y="1129"/>
                    <a:pt x="2040" y="1171"/>
                  </a:cubicBezTo>
                  <a:cubicBezTo>
                    <a:pt x="2026" y="1176"/>
                    <a:pt x="2013" y="1178"/>
                    <a:pt x="2000" y="1178"/>
                  </a:cubicBezTo>
                  <a:cubicBezTo>
                    <a:pt x="1914" y="1178"/>
                    <a:pt x="1844" y="1078"/>
                    <a:pt x="1789" y="1025"/>
                  </a:cubicBezTo>
                  <a:cubicBezTo>
                    <a:pt x="1781" y="1017"/>
                    <a:pt x="1773" y="1013"/>
                    <a:pt x="1765" y="1013"/>
                  </a:cubicBezTo>
                  <a:cubicBezTo>
                    <a:pt x="1753" y="1013"/>
                    <a:pt x="1742" y="1023"/>
                    <a:pt x="1736" y="1041"/>
                  </a:cubicBezTo>
                  <a:cubicBezTo>
                    <a:pt x="1722" y="1088"/>
                    <a:pt x="1731" y="1148"/>
                    <a:pt x="1716" y="1191"/>
                  </a:cubicBezTo>
                  <a:cubicBezTo>
                    <a:pt x="1700" y="1235"/>
                    <a:pt x="1621" y="1310"/>
                    <a:pt x="1576" y="1310"/>
                  </a:cubicBezTo>
                  <a:cubicBezTo>
                    <a:pt x="1572" y="1310"/>
                    <a:pt x="1569" y="1309"/>
                    <a:pt x="1566" y="1308"/>
                  </a:cubicBezTo>
                  <a:cubicBezTo>
                    <a:pt x="1566" y="1308"/>
                    <a:pt x="1505" y="1253"/>
                    <a:pt x="1506" y="1253"/>
                  </a:cubicBezTo>
                  <a:lnTo>
                    <a:pt x="1506" y="1253"/>
                  </a:lnTo>
                  <a:cubicBezTo>
                    <a:pt x="1506" y="1253"/>
                    <a:pt x="1506" y="1253"/>
                    <a:pt x="1506" y="1253"/>
                  </a:cubicBezTo>
                  <a:lnTo>
                    <a:pt x="1506" y="1253"/>
                  </a:lnTo>
                  <a:cubicBezTo>
                    <a:pt x="1501" y="1249"/>
                    <a:pt x="1496" y="1247"/>
                    <a:pt x="1492" y="1247"/>
                  </a:cubicBezTo>
                  <a:cubicBezTo>
                    <a:pt x="1471" y="1247"/>
                    <a:pt x="1460" y="1288"/>
                    <a:pt x="1461" y="1305"/>
                  </a:cubicBezTo>
                  <a:cubicBezTo>
                    <a:pt x="1477" y="1394"/>
                    <a:pt x="1439" y="1439"/>
                    <a:pt x="1350" y="1439"/>
                  </a:cubicBezTo>
                  <a:cubicBezTo>
                    <a:pt x="1336" y="1439"/>
                    <a:pt x="1321" y="1438"/>
                    <a:pt x="1304" y="1436"/>
                  </a:cubicBezTo>
                  <a:cubicBezTo>
                    <a:pt x="1297" y="1427"/>
                    <a:pt x="1290" y="1424"/>
                    <a:pt x="1283" y="1424"/>
                  </a:cubicBezTo>
                  <a:cubicBezTo>
                    <a:pt x="1265" y="1424"/>
                    <a:pt x="1252" y="1449"/>
                    <a:pt x="1254" y="1471"/>
                  </a:cubicBezTo>
                  <a:cubicBezTo>
                    <a:pt x="1239" y="1514"/>
                    <a:pt x="1219" y="1535"/>
                    <a:pt x="1195" y="1535"/>
                  </a:cubicBezTo>
                  <a:cubicBezTo>
                    <a:pt x="1176" y="1535"/>
                    <a:pt x="1154" y="1523"/>
                    <a:pt x="1129" y="1498"/>
                  </a:cubicBezTo>
                  <a:cubicBezTo>
                    <a:pt x="1125" y="1494"/>
                    <a:pt x="1120" y="1492"/>
                    <a:pt x="1116" y="1492"/>
                  </a:cubicBezTo>
                  <a:cubicBezTo>
                    <a:pt x="1102" y="1492"/>
                    <a:pt x="1092" y="1508"/>
                    <a:pt x="1089" y="1522"/>
                  </a:cubicBezTo>
                  <a:cubicBezTo>
                    <a:pt x="1076" y="1596"/>
                    <a:pt x="1073" y="1670"/>
                    <a:pt x="1048" y="1741"/>
                  </a:cubicBezTo>
                  <a:cubicBezTo>
                    <a:pt x="1030" y="1794"/>
                    <a:pt x="983" y="1851"/>
                    <a:pt x="920" y="1851"/>
                  </a:cubicBezTo>
                  <a:cubicBezTo>
                    <a:pt x="911" y="1851"/>
                    <a:pt x="902" y="1850"/>
                    <a:pt x="893" y="1848"/>
                  </a:cubicBezTo>
                  <a:cubicBezTo>
                    <a:pt x="868" y="1841"/>
                    <a:pt x="829" y="1791"/>
                    <a:pt x="809" y="1777"/>
                  </a:cubicBezTo>
                  <a:cubicBezTo>
                    <a:pt x="766" y="1749"/>
                    <a:pt x="719" y="1732"/>
                    <a:pt x="673" y="1732"/>
                  </a:cubicBezTo>
                  <a:cubicBezTo>
                    <a:pt x="633" y="1732"/>
                    <a:pt x="594" y="1744"/>
                    <a:pt x="560" y="1774"/>
                  </a:cubicBezTo>
                  <a:cubicBezTo>
                    <a:pt x="431" y="1881"/>
                    <a:pt x="441" y="2105"/>
                    <a:pt x="453" y="2278"/>
                  </a:cubicBezTo>
                  <a:cubicBezTo>
                    <a:pt x="299" y="2086"/>
                    <a:pt x="100" y="1880"/>
                    <a:pt x="69" y="1635"/>
                  </a:cubicBezTo>
                  <a:cubicBezTo>
                    <a:pt x="66" y="1616"/>
                    <a:pt x="57" y="1607"/>
                    <a:pt x="47" y="1607"/>
                  </a:cubicBezTo>
                  <a:cubicBezTo>
                    <a:pt x="33" y="1607"/>
                    <a:pt x="18" y="1623"/>
                    <a:pt x="17" y="1645"/>
                  </a:cubicBezTo>
                  <a:cubicBezTo>
                    <a:pt x="0" y="1938"/>
                    <a:pt x="313" y="2172"/>
                    <a:pt x="464" y="2388"/>
                  </a:cubicBezTo>
                  <a:cubicBezTo>
                    <a:pt x="470" y="2396"/>
                    <a:pt x="476" y="2399"/>
                    <a:pt x="481" y="2399"/>
                  </a:cubicBezTo>
                  <a:cubicBezTo>
                    <a:pt x="495" y="2399"/>
                    <a:pt x="506" y="2381"/>
                    <a:pt x="506" y="2366"/>
                  </a:cubicBezTo>
                  <a:cubicBezTo>
                    <a:pt x="507" y="2237"/>
                    <a:pt x="506" y="2100"/>
                    <a:pt x="544" y="1975"/>
                  </a:cubicBezTo>
                  <a:cubicBezTo>
                    <a:pt x="565" y="1903"/>
                    <a:pt x="602" y="1831"/>
                    <a:pt x="685" y="1822"/>
                  </a:cubicBezTo>
                  <a:cubicBezTo>
                    <a:pt x="690" y="1821"/>
                    <a:pt x="695" y="1821"/>
                    <a:pt x="700" y="1821"/>
                  </a:cubicBezTo>
                  <a:cubicBezTo>
                    <a:pt x="774" y="1821"/>
                    <a:pt x="814" y="1881"/>
                    <a:pt x="876" y="1909"/>
                  </a:cubicBezTo>
                  <a:cubicBezTo>
                    <a:pt x="904" y="1921"/>
                    <a:pt x="928" y="1927"/>
                    <a:pt x="951" y="1927"/>
                  </a:cubicBezTo>
                  <a:cubicBezTo>
                    <a:pt x="1085" y="1927"/>
                    <a:pt x="1131" y="1723"/>
                    <a:pt x="1140" y="1589"/>
                  </a:cubicBezTo>
                  <a:cubicBezTo>
                    <a:pt x="1163" y="1599"/>
                    <a:pt x="1185" y="1603"/>
                    <a:pt x="1206" y="1603"/>
                  </a:cubicBezTo>
                  <a:cubicBezTo>
                    <a:pt x="1247" y="1603"/>
                    <a:pt x="1280" y="1583"/>
                    <a:pt x="1299" y="1540"/>
                  </a:cubicBezTo>
                  <a:cubicBezTo>
                    <a:pt x="1329" y="1567"/>
                    <a:pt x="1357" y="1579"/>
                    <a:pt x="1382" y="1579"/>
                  </a:cubicBezTo>
                  <a:cubicBezTo>
                    <a:pt x="1453" y="1579"/>
                    <a:pt x="1504" y="1485"/>
                    <a:pt x="1522" y="1386"/>
                  </a:cubicBezTo>
                  <a:cubicBezTo>
                    <a:pt x="1560" y="1426"/>
                    <a:pt x="1597" y="1463"/>
                    <a:pt x="1641" y="1463"/>
                  </a:cubicBezTo>
                  <a:cubicBezTo>
                    <a:pt x="1665" y="1463"/>
                    <a:pt x="1692" y="1451"/>
                    <a:pt x="1722" y="1422"/>
                  </a:cubicBezTo>
                  <a:cubicBezTo>
                    <a:pt x="1799" y="1348"/>
                    <a:pt x="1786" y="1243"/>
                    <a:pt x="1793" y="1145"/>
                  </a:cubicBezTo>
                  <a:lnTo>
                    <a:pt x="1793" y="1145"/>
                  </a:lnTo>
                  <a:cubicBezTo>
                    <a:pt x="1853" y="1204"/>
                    <a:pt x="1917" y="1271"/>
                    <a:pt x="1992" y="1271"/>
                  </a:cubicBezTo>
                  <a:cubicBezTo>
                    <a:pt x="2020" y="1271"/>
                    <a:pt x="2050" y="1261"/>
                    <a:pt x="2082" y="1239"/>
                  </a:cubicBezTo>
                  <a:cubicBezTo>
                    <a:pt x="2191" y="1162"/>
                    <a:pt x="2184" y="1013"/>
                    <a:pt x="2201" y="891"/>
                  </a:cubicBezTo>
                  <a:cubicBezTo>
                    <a:pt x="2265" y="918"/>
                    <a:pt x="2320" y="962"/>
                    <a:pt x="2379" y="1001"/>
                  </a:cubicBezTo>
                  <a:cubicBezTo>
                    <a:pt x="2381" y="1003"/>
                    <a:pt x="2383" y="1003"/>
                    <a:pt x="2386" y="1003"/>
                  </a:cubicBezTo>
                  <a:cubicBezTo>
                    <a:pt x="2393" y="1003"/>
                    <a:pt x="2400" y="997"/>
                    <a:pt x="2404" y="992"/>
                  </a:cubicBezTo>
                  <a:cubicBezTo>
                    <a:pt x="2428" y="959"/>
                    <a:pt x="2434" y="931"/>
                    <a:pt x="2455" y="895"/>
                  </a:cubicBezTo>
                  <a:cubicBezTo>
                    <a:pt x="2459" y="847"/>
                    <a:pt x="2488" y="804"/>
                    <a:pt x="2532" y="782"/>
                  </a:cubicBezTo>
                  <a:cubicBezTo>
                    <a:pt x="2592" y="811"/>
                    <a:pt x="2646" y="852"/>
                    <a:pt x="2690" y="903"/>
                  </a:cubicBezTo>
                  <a:cubicBezTo>
                    <a:pt x="2696" y="911"/>
                    <a:pt x="2705" y="915"/>
                    <a:pt x="2714" y="915"/>
                  </a:cubicBezTo>
                  <a:cubicBezTo>
                    <a:pt x="2725" y="915"/>
                    <a:pt x="2736" y="909"/>
                    <a:pt x="2741" y="897"/>
                  </a:cubicBezTo>
                  <a:cubicBezTo>
                    <a:pt x="2773" y="839"/>
                    <a:pt x="2780" y="776"/>
                    <a:pt x="2808" y="717"/>
                  </a:cubicBezTo>
                  <a:cubicBezTo>
                    <a:pt x="2833" y="663"/>
                    <a:pt x="2860" y="641"/>
                    <a:pt x="2890" y="641"/>
                  </a:cubicBezTo>
                  <a:cubicBezTo>
                    <a:pt x="2925" y="641"/>
                    <a:pt x="2966" y="671"/>
                    <a:pt x="3015" y="713"/>
                  </a:cubicBezTo>
                  <a:cubicBezTo>
                    <a:pt x="3024" y="721"/>
                    <a:pt x="3033" y="724"/>
                    <a:pt x="3042" y="724"/>
                  </a:cubicBezTo>
                  <a:cubicBezTo>
                    <a:pt x="3062" y="724"/>
                    <a:pt x="3077" y="705"/>
                    <a:pt x="3082" y="682"/>
                  </a:cubicBezTo>
                  <a:cubicBezTo>
                    <a:pt x="3097" y="608"/>
                    <a:pt x="3087" y="525"/>
                    <a:pt x="3110" y="454"/>
                  </a:cubicBezTo>
                  <a:cubicBezTo>
                    <a:pt x="3132" y="390"/>
                    <a:pt x="3165" y="366"/>
                    <a:pt x="3201" y="366"/>
                  </a:cubicBezTo>
                  <a:cubicBezTo>
                    <a:pt x="3289" y="366"/>
                    <a:pt x="3399" y="506"/>
                    <a:pt x="3434" y="576"/>
                  </a:cubicBezTo>
                  <a:cubicBezTo>
                    <a:pt x="3442" y="590"/>
                    <a:pt x="3452" y="597"/>
                    <a:pt x="3463" y="597"/>
                  </a:cubicBezTo>
                  <a:cubicBezTo>
                    <a:pt x="3481" y="597"/>
                    <a:pt x="3499" y="579"/>
                    <a:pt x="3499" y="554"/>
                  </a:cubicBezTo>
                  <a:cubicBezTo>
                    <a:pt x="3499" y="434"/>
                    <a:pt x="3421" y="131"/>
                    <a:pt x="3559" y="79"/>
                  </a:cubicBezTo>
                  <a:cubicBezTo>
                    <a:pt x="3588" y="69"/>
                    <a:pt x="3586" y="1"/>
                    <a:pt x="35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2094;p86"/>
            <p:cNvSpPr/>
            <p:nvPr/>
          </p:nvSpPr>
          <p:spPr>
            <a:xfrm>
              <a:off x="2742225" y="3569000"/>
              <a:ext cx="83875" cy="48700"/>
            </a:xfrm>
            <a:custGeom>
              <a:avLst/>
              <a:gdLst/>
              <a:ahLst/>
              <a:cxnLst/>
              <a:rect l="l" t="t" r="r" b="b"/>
              <a:pathLst>
                <a:path w="3355" h="1948" extrusionOk="0">
                  <a:moveTo>
                    <a:pt x="1907" y="0"/>
                  </a:moveTo>
                  <a:lnTo>
                    <a:pt x="1" y="1113"/>
                  </a:lnTo>
                  <a:lnTo>
                    <a:pt x="1448" y="1948"/>
                  </a:lnTo>
                  <a:lnTo>
                    <a:pt x="3354" y="836"/>
                  </a:lnTo>
                  <a:lnTo>
                    <a:pt x="1907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2095;p86"/>
            <p:cNvSpPr/>
            <p:nvPr/>
          </p:nvSpPr>
          <p:spPr>
            <a:xfrm>
              <a:off x="2739075" y="3567975"/>
              <a:ext cx="90200" cy="50800"/>
            </a:xfrm>
            <a:custGeom>
              <a:avLst/>
              <a:gdLst/>
              <a:ahLst/>
              <a:cxnLst/>
              <a:rect l="l" t="t" r="r" b="b"/>
              <a:pathLst>
                <a:path w="3608" h="2032" extrusionOk="0">
                  <a:moveTo>
                    <a:pt x="2013" y="122"/>
                  </a:moveTo>
                  <a:lnTo>
                    <a:pt x="3342" y="889"/>
                  </a:lnTo>
                  <a:lnTo>
                    <a:pt x="1593" y="1909"/>
                  </a:lnTo>
                  <a:lnTo>
                    <a:pt x="265" y="1142"/>
                  </a:lnTo>
                  <a:lnTo>
                    <a:pt x="2013" y="122"/>
                  </a:lnTo>
                  <a:close/>
                  <a:moveTo>
                    <a:pt x="2074" y="0"/>
                  </a:moveTo>
                  <a:cubicBezTo>
                    <a:pt x="2064" y="0"/>
                    <a:pt x="2053" y="1"/>
                    <a:pt x="2042" y="2"/>
                  </a:cubicBezTo>
                  <a:cubicBezTo>
                    <a:pt x="2022" y="3"/>
                    <a:pt x="2001" y="6"/>
                    <a:pt x="1981" y="11"/>
                  </a:cubicBezTo>
                  <a:cubicBezTo>
                    <a:pt x="1965" y="16"/>
                    <a:pt x="1949" y="22"/>
                    <a:pt x="1934" y="30"/>
                  </a:cubicBezTo>
                  <a:lnTo>
                    <a:pt x="28" y="1143"/>
                  </a:lnTo>
                  <a:cubicBezTo>
                    <a:pt x="4" y="1157"/>
                    <a:pt x="0" y="1173"/>
                    <a:pt x="19" y="1183"/>
                  </a:cubicBezTo>
                  <a:lnTo>
                    <a:pt x="1465" y="2019"/>
                  </a:lnTo>
                  <a:cubicBezTo>
                    <a:pt x="1480" y="2027"/>
                    <a:pt x="1504" y="2031"/>
                    <a:pt x="1533" y="2031"/>
                  </a:cubicBezTo>
                  <a:cubicBezTo>
                    <a:pt x="1543" y="2031"/>
                    <a:pt x="1554" y="2031"/>
                    <a:pt x="1565" y="2030"/>
                  </a:cubicBezTo>
                  <a:cubicBezTo>
                    <a:pt x="1603" y="2028"/>
                    <a:pt x="1640" y="2018"/>
                    <a:pt x="1673" y="2002"/>
                  </a:cubicBezTo>
                  <a:lnTo>
                    <a:pt x="3580" y="889"/>
                  </a:lnTo>
                  <a:cubicBezTo>
                    <a:pt x="3604" y="875"/>
                    <a:pt x="3608" y="859"/>
                    <a:pt x="3590" y="849"/>
                  </a:cubicBezTo>
                  <a:lnTo>
                    <a:pt x="2142" y="12"/>
                  </a:lnTo>
                  <a:cubicBezTo>
                    <a:pt x="2128" y="5"/>
                    <a:pt x="2103" y="0"/>
                    <a:pt x="20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2096;p86"/>
            <p:cNvSpPr/>
            <p:nvPr/>
          </p:nvSpPr>
          <p:spPr>
            <a:xfrm>
              <a:off x="2844925" y="3421175"/>
              <a:ext cx="269425" cy="154925"/>
            </a:xfrm>
            <a:custGeom>
              <a:avLst/>
              <a:gdLst/>
              <a:ahLst/>
              <a:cxnLst/>
              <a:rect l="l" t="t" r="r" b="b"/>
              <a:pathLst>
                <a:path w="10777" h="6197" extrusionOk="0">
                  <a:moveTo>
                    <a:pt x="10526" y="0"/>
                  </a:moveTo>
                  <a:cubicBezTo>
                    <a:pt x="10476" y="0"/>
                    <a:pt x="10420" y="14"/>
                    <a:pt x="10375" y="40"/>
                  </a:cubicBezTo>
                  <a:lnTo>
                    <a:pt x="91" y="5977"/>
                  </a:lnTo>
                  <a:cubicBezTo>
                    <a:pt x="15" y="6021"/>
                    <a:pt x="0" y="6083"/>
                    <a:pt x="57" y="6116"/>
                  </a:cubicBezTo>
                  <a:lnTo>
                    <a:pt x="162" y="6176"/>
                  </a:lnTo>
                  <a:cubicBezTo>
                    <a:pt x="185" y="6190"/>
                    <a:pt x="217" y="6196"/>
                    <a:pt x="251" y="6196"/>
                  </a:cubicBezTo>
                  <a:cubicBezTo>
                    <a:pt x="301" y="6196"/>
                    <a:pt x="357" y="6183"/>
                    <a:pt x="401" y="6157"/>
                  </a:cubicBezTo>
                  <a:lnTo>
                    <a:pt x="10686" y="219"/>
                  </a:lnTo>
                  <a:cubicBezTo>
                    <a:pt x="10761" y="176"/>
                    <a:pt x="10777" y="113"/>
                    <a:pt x="10720" y="81"/>
                  </a:cubicBezTo>
                  <a:lnTo>
                    <a:pt x="10615" y="19"/>
                  </a:lnTo>
                  <a:cubicBezTo>
                    <a:pt x="10592" y="6"/>
                    <a:pt x="10561" y="0"/>
                    <a:pt x="10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2097;p86"/>
            <p:cNvSpPr/>
            <p:nvPr/>
          </p:nvSpPr>
          <p:spPr>
            <a:xfrm>
              <a:off x="2829100" y="3412025"/>
              <a:ext cx="269450" cy="154950"/>
            </a:xfrm>
            <a:custGeom>
              <a:avLst/>
              <a:gdLst/>
              <a:ahLst/>
              <a:cxnLst/>
              <a:rect l="l" t="t" r="r" b="b"/>
              <a:pathLst>
                <a:path w="10778" h="6198" extrusionOk="0">
                  <a:moveTo>
                    <a:pt x="10528" y="1"/>
                  </a:moveTo>
                  <a:cubicBezTo>
                    <a:pt x="10478" y="1"/>
                    <a:pt x="10421" y="15"/>
                    <a:pt x="10376" y="41"/>
                  </a:cubicBezTo>
                  <a:lnTo>
                    <a:pt x="92" y="5978"/>
                  </a:lnTo>
                  <a:cubicBezTo>
                    <a:pt x="17" y="6022"/>
                    <a:pt x="1" y="6084"/>
                    <a:pt x="57" y="6116"/>
                  </a:cubicBezTo>
                  <a:lnTo>
                    <a:pt x="162" y="6178"/>
                  </a:lnTo>
                  <a:cubicBezTo>
                    <a:pt x="186" y="6191"/>
                    <a:pt x="217" y="6197"/>
                    <a:pt x="251" y="6197"/>
                  </a:cubicBezTo>
                  <a:cubicBezTo>
                    <a:pt x="301" y="6197"/>
                    <a:pt x="357" y="6184"/>
                    <a:pt x="403" y="6158"/>
                  </a:cubicBezTo>
                  <a:lnTo>
                    <a:pt x="10686" y="220"/>
                  </a:lnTo>
                  <a:cubicBezTo>
                    <a:pt x="10762" y="176"/>
                    <a:pt x="10777" y="114"/>
                    <a:pt x="10720" y="81"/>
                  </a:cubicBezTo>
                  <a:lnTo>
                    <a:pt x="10616" y="21"/>
                  </a:lnTo>
                  <a:cubicBezTo>
                    <a:pt x="10593" y="7"/>
                    <a:pt x="10562" y="1"/>
                    <a:pt x="10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2098;p86"/>
            <p:cNvSpPr/>
            <p:nvPr/>
          </p:nvSpPr>
          <p:spPr>
            <a:xfrm>
              <a:off x="2813400" y="3402975"/>
              <a:ext cx="269425" cy="154925"/>
            </a:xfrm>
            <a:custGeom>
              <a:avLst/>
              <a:gdLst/>
              <a:ahLst/>
              <a:cxnLst/>
              <a:rect l="l" t="t" r="r" b="b"/>
              <a:pathLst>
                <a:path w="10777" h="6197" extrusionOk="0">
                  <a:moveTo>
                    <a:pt x="10525" y="0"/>
                  </a:moveTo>
                  <a:cubicBezTo>
                    <a:pt x="10475" y="0"/>
                    <a:pt x="10420" y="14"/>
                    <a:pt x="10376" y="40"/>
                  </a:cubicBezTo>
                  <a:lnTo>
                    <a:pt x="91" y="5978"/>
                  </a:lnTo>
                  <a:cubicBezTo>
                    <a:pt x="15" y="6022"/>
                    <a:pt x="0" y="6083"/>
                    <a:pt x="57" y="6116"/>
                  </a:cubicBezTo>
                  <a:lnTo>
                    <a:pt x="162" y="6176"/>
                  </a:lnTo>
                  <a:cubicBezTo>
                    <a:pt x="185" y="6190"/>
                    <a:pt x="217" y="6196"/>
                    <a:pt x="252" y="6196"/>
                  </a:cubicBezTo>
                  <a:cubicBezTo>
                    <a:pt x="302" y="6196"/>
                    <a:pt x="357" y="6183"/>
                    <a:pt x="402" y="6157"/>
                  </a:cubicBezTo>
                  <a:lnTo>
                    <a:pt x="10687" y="219"/>
                  </a:lnTo>
                  <a:cubicBezTo>
                    <a:pt x="10762" y="175"/>
                    <a:pt x="10777" y="113"/>
                    <a:pt x="10720" y="80"/>
                  </a:cubicBezTo>
                  <a:lnTo>
                    <a:pt x="10615" y="20"/>
                  </a:lnTo>
                  <a:cubicBezTo>
                    <a:pt x="10592" y="7"/>
                    <a:pt x="10560" y="0"/>
                    <a:pt x="105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2099;p86"/>
            <p:cNvSpPr/>
            <p:nvPr/>
          </p:nvSpPr>
          <p:spPr>
            <a:xfrm>
              <a:off x="2773525" y="3588150"/>
              <a:ext cx="22300" cy="36025"/>
            </a:xfrm>
            <a:custGeom>
              <a:avLst/>
              <a:gdLst/>
              <a:ahLst/>
              <a:cxnLst/>
              <a:rect l="l" t="t" r="r" b="b"/>
              <a:pathLst>
                <a:path w="892" h="1441" extrusionOk="0">
                  <a:moveTo>
                    <a:pt x="0" y="0"/>
                  </a:moveTo>
                  <a:lnTo>
                    <a:pt x="0" y="1440"/>
                  </a:lnTo>
                  <a:lnTo>
                    <a:pt x="384" y="1440"/>
                  </a:lnTo>
                  <a:lnTo>
                    <a:pt x="384" y="222"/>
                  </a:lnTo>
                  <a:lnTo>
                    <a:pt x="892" y="222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2100;p86"/>
            <p:cNvSpPr/>
            <p:nvPr/>
          </p:nvSpPr>
          <p:spPr>
            <a:xfrm>
              <a:off x="2675900" y="3530675"/>
              <a:ext cx="83850" cy="48750"/>
            </a:xfrm>
            <a:custGeom>
              <a:avLst/>
              <a:gdLst/>
              <a:ahLst/>
              <a:cxnLst/>
              <a:rect l="l" t="t" r="r" b="b"/>
              <a:pathLst>
                <a:path w="3354" h="1950" extrusionOk="0">
                  <a:moveTo>
                    <a:pt x="1906" y="1"/>
                  </a:moveTo>
                  <a:lnTo>
                    <a:pt x="1" y="1113"/>
                  </a:lnTo>
                  <a:lnTo>
                    <a:pt x="1447" y="1950"/>
                  </a:lnTo>
                  <a:lnTo>
                    <a:pt x="3353" y="837"/>
                  </a:lnTo>
                  <a:lnTo>
                    <a:pt x="1906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2101;p86"/>
            <p:cNvSpPr/>
            <p:nvPr/>
          </p:nvSpPr>
          <p:spPr>
            <a:xfrm>
              <a:off x="2672725" y="3529675"/>
              <a:ext cx="90200" cy="50825"/>
            </a:xfrm>
            <a:custGeom>
              <a:avLst/>
              <a:gdLst/>
              <a:ahLst/>
              <a:cxnLst/>
              <a:rect l="l" t="t" r="r" b="b"/>
              <a:pathLst>
                <a:path w="3608" h="2033" extrusionOk="0">
                  <a:moveTo>
                    <a:pt x="2014" y="122"/>
                  </a:moveTo>
                  <a:lnTo>
                    <a:pt x="3342" y="889"/>
                  </a:lnTo>
                  <a:lnTo>
                    <a:pt x="1594" y="1909"/>
                  </a:lnTo>
                  <a:lnTo>
                    <a:pt x="265" y="1142"/>
                  </a:lnTo>
                  <a:lnTo>
                    <a:pt x="2014" y="122"/>
                  </a:lnTo>
                  <a:close/>
                  <a:moveTo>
                    <a:pt x="2075" y="1"/>
                  </a:moveTo>
                  <a:cubicBezTo>
                    <a:pt x="2065" y="1"/>
                    <a:pt x="2054" y="1"/>
                    <a:pt x="2043" y="2"/>
                  </a:cubicBezTo>
                  <a:cubicBezTo>
                    <a:pt x="2022" y="3"/>
                    <a:pt x="2001" y="8"/>
                    <a:pt x="1982" y="12"/>
                  </a:cubicBezTo>
                  <a:cubicBezTo>
                    <a:pt x="1965" y="16"/>
                    <a:pt x="1949" y="23"/>
                    <a:pt x="1934" y="30"/>
                  </a:cubicBezTo>
                  <a:lnTo>
                    <a:pt x="28" y="1143"/>
                  </a:lnTo>
                  <a:cubicBezTo>
                    <a:pt x="3" y="1158"/>
                    <a:pt x="0" y="1173"/>
                    <a:pt x="18" y="1183"/>
                  </a:cubicBezTo>
                  <a:lnTo>
                    <a:pt x="1466" y="2020"/>
                  </a:lnTo>
                  <a:cubicBezTo>
                    <a:pt x="1480" y="2028"/>
                    <a:pt x="1506" y="2032"/>
                    <a:pt x="1538" y="2032"/>
                  </a:cubicBezTo>
                  <a:cubicBezTo>
                    <a:pt x="1546" y="2032"/>
                    <a:pt x="1555" y="2032"/>
                    <a:pt x="1565" y="2031"/>
                  </a:cubicBezTo>
                  <a:cubicBezTo>
                    <a:pt x="1603" y="2028"/>
                    <a:pt x="1640" y="2019"/>
                    <a:pt x="1674" y="2002"/>
                  </a:cubicBezTo>
                  <a:lnTo>
                    <a:pt x="3580" y="889"/>
                  </a:lnTo>
                  <a:cubicBezTo>
                    <a:pt x="3605" y="875"/>
                    <a:pt x="3608" y="859"/>
                    <a:pt x="3590" y="850"/>
                  </a:cubicBezTo>
                  <a:lnTo>
                    <a:pt x="2142" y="14"/>
                  </a:lnTo>
                  <a:cubicBezTo>
                    <a:pt x="2128" y="5"/>
                    <a:pt x="2104" y="1"/>
                    <a:pt x="20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2102;p86"/>
            <p:cNvSpPr/>
            <p:nvPr/>
          </p:nvSpPr>
          <p:spPr>
            <a:xfrm>
              <a:off x="2778575" y="3382875"/>
              <a:ext cx="269425" cy="154925"/>
            </a:xfrm>
            <a:custGeom>
              <a:avLst/>
              <a:gdLst/>
              <a:ahLst/>
              <a:cxnLst/>
              <a:rect l="l" t="t" r="r" b="b"/>
              <a:pathLst>
                <a:path w="10777" h="6197" extrusionOk="0">
                  <a:moveTo>
                    <a:pt x="10527" y="0"/>
                  </a:moveTo>
                  <a:cubicBezTo>
                    <a:pt x="10477" y="0"/>
                    <a:pt x="10421" y="14"/>
                    <a:pt x="10376" y="39"/>
                  </a:cubicBezTo>
                  <a:lnTo>
                    <a:pt x="91" y="5977"/>
                  </a:lnTo>
                  <a:cubicBezTo>
                    <a:pt x="16" y="6021"/>
                    <a:pt x="0" y="6083"/>
                    <a:pt x="57" y="6116"/>
                  </a:cubicBezTo>
                  <a:lnTo>
                    <a:pt x="162" y="6177"/>
                  </a:lnTo>
                  <a:cubicBezTo>
                    <a:pt x="185" y="6190"/>
                    <a:pt x="216" y="6196"/>
                    <a:pt x="251" y="6196"/>
                  </a:cubicBezTo>
                  <a:cubicBezTo>
                    <a:pt x="301" y="6196"/>
                    <a:pt x="357" y="6183"/>
                    <a:pt x="402" y="6156"/>
                  </a:cubicBezTo>
                  <a:lnTo>
                    <a:pt x="10687" y="219"/>
                  </a:lnTo>
                  <a:cubicBezTo>
                    <a:pt x="10762" y="176"/>
                    <a:pt x="10777" y="113"/>
                    <a:pt x="10720" y="80"/>
                  </a:cubicBezTo>
                  <a:lnTo>
                    <a:pt x="10616" y="20"/>
                  </a:lnTo>
                  <a:cubicBezTo>
                    <a:pt x="10593" y="7"/>
                    <a:pt x="10561" y="0"/>
                    <a:pt x="105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2103;p86"/>
            <p:cNvSpPr/>
            <p:nvPr/>
          </p:nvSpPr>
          <p:spPr>
            <a:xfrm>
              <a:off x="2762775" y="3373725"/>
              <a:ext cx="269450" cy="154950"/>
            </a:xfrm>
            <a:custGeom>
              <a:avLst/>
              <a:gdLst/>
              <a:ahLst/>
              <a:cxnLst/>
              <a:rect l="l" t="t" r="r" b="b"/>
              <a:pathLst>
                <a:path w="10778" h="6198" extrusionOk="0">
                  <a:moveTo>
                    <a:pt x="10527" y="1"/>
                  </a:moveTo>
                  <a:cubicBezTo>
                    <a:pt x="10477" y="1"/>
                    <a:pt x="10421" y="15"/>
                    <a:pt x="10376" y="41"/>
                  </a:cubicBezTo>
                  <a:lnTo>
                    <a:pt x="92" y="5979"/>
                  </a:lnTo>
                  <a:cubicBezTo>
                    <a:pt x="15" y="6022"/>
                    <a:pt x="0" y="6084"/>
                    <a:pt x="57" y="6117"/>
                  </a:cubicBezTo>
                  <a:lnTo>
                    <a:pt x="162" y="6177"/>
                  </a:lnTo>
                  <a:cubicBezTo>
                    <a:pt x="186" y="6191"/>
                    <a:pt x="217" y="6197"/>
                    <a:pt x="252" y="6197"/>
                  </a:cubicBezTo>
                  <a:cubicBezTo>
                    <a:pt x="302" y="6197"/>
                    <a:pt x="358" y="6184"/>
                    <a:pt x="403" y="6158"/>
                  </a:cubicBezTo>
                  <a:lnTo>
                    <a:pt x="10686" y="220"/>
                  </a:lnTo>
                  <a:cubicBezTo>
                    <a:pt x="10762" y="176"/>
                    <a:pt x="10777" y="115"/>
                    <a:pt x="10720" y="81"/>
                  </a:cubicBezTo>
                  <a:lnTo>
                    <a:pt x="10615" y="20"/>
                  </a:lnTo>
                  <a:cubicBezTo>
                    <a:pt x="10592" y="7"/>
                    <a:pt x="10561" y="1"/>
                    <a:pt x="10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2104;p86"/>
            <p:cNvSpPr/>
            <p:nvPr/>
          </p:nvSpPr>
          <p:spPr>
            <a:xfrm>
              <a:off x="2747050" y="3364650"/>
              <a:ext cx="269450" cy="154950"/>
            </a:xfrm>
            <a:custGeom>
              <a:avLst/>
              <a:gdLst/>
              <a:ahLst/>
              <a:cxnLst/>
              <a:rect l="l" t="t" r="r" b="b"/>
              <a:pathLst>
                <a:path w="10778" h="6198" extrusionOk="0">
                  <a:moveTo>
                    <a:pt x="10527" y="1"/>
                  </a:moveTo>
                  <a:cubicBezTo>
                    <a:pt x="10477" y="1"/>
                    <a:pt x="10421" y="15"/>
                    <a:pt x="10376" y="40"/>
                  </a:cubicBezTo>
                  <a:lnTo>
                    <a:pt x="92" y="5978"/>
                  </a:lnTo>
                  <a:cubicBezTo>
                    <a:pt x="16" y="6022"/>
                    <a:pt x="1" y="6084"/>
                    <a:pt x="58" y="6116"/>
                  </a:cubicBezTo>
                  <a:lnTo>
                    <a:pt x="162" y="6178"/>
                  </a:lnTo>
                  <a:cubicBezTo>
                    <a:pt x="185" y="6191"/>
                    <a:pt x="216" y="6198"/>
                    <a:pt x="251" y="6198"/>
                  </a:cubicBezTo>
                  <a:cubicBezTo>
                    <a:pt x="301" y="6198"/>
                    <a:pt x="357" y="6184"/>
                    <a:pt x="402" y="6158"/>
                  </a:cubicBezTo>
                  <a:lnTo>
                    <a:pt x="10687" y="219"/>
                  </a:lnTo>
                  <a:cubicBezTo>
                    <a:pt x="10762" y="176"/>
                    <a:pt x="10778" y="114"/>
                    <a:pt x="10721" y="81"/>
                  </a:cubicBezTo>
                  <a:lnTo>
                    <a:pt x="10616" y="21"/>
                  </a:lnTo>
                  <a:cubicBezTo>
                    <a:pt x="10593" y="7"/>
                    <a:pt x="10561" y="1"/>
                    <a:pt x="10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2105;p86"/>
            <p:cNvSpPr/>
            <p:nvPr/>
          </p:nvSpPr>
          <p:spPr>
            <a:xfrm>
              <a:off x="2609550" y="3492400"/>
              <a:ext cx="83850" cy="48725"/>
            </a:xfrm>
            <a:custGeom>
              <a:avLst/>
              <a:gdLst/>
              <a:ahLst/>
              <a:cxnLst/>
              <a:rect l="l" t="t" r="r" b="b"/>
              <a:pathLst>
                <a:path w="3354" h="1949" extrusionOk="0">
                  <a:moveTo>
                    <a:pt x="1906" y="1"/>
                  </a:moveTo>
                  <a:lnTo>
                    <a:pt x="1" y="1113"/>
                  </a:lnTo>
                  <a:lnTo>
                    <a:pt x="1448" y="1948"/>
                  </a:lnTo>
                  <a:lnTo>
                    <a:pt x="3354" y="836"/>
                  </a:lnTo>
                  <a:lnTo>
                    <a:pt x="1906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2106;p86"/>
            <p:cNvSpPr/>
            <p:nvPr/>
          </p:nvSpPr>
          <p:spPr>
            <a:xfrm>
              <a:off x="2606375" y="3491375"/>
              <a:ext cx="90250" cy="50800"/>
            </a:xfrm>
            <a:custGeom>
              <a:avLst/>
              <a:gdLst/>
              <a:ahLst/>
              <a:cxnLst/>
              <a:rect l="l" t="t" r="r" b="b"/>
              <a:pathLst>
                <a:path w="3610" h="2032" extrusionOk="0">
                  <a:moveTo>
                    <a:pt x="2014" y="122"/>
                  </a:moveTo>
                  <a:lnTo>
                    <a:pt x="3343" y="889"/>
                  </a:lnTo>
                  <a:lnTo>
                    <a:pt x="1594" y="1909"/>
                  </a:lnTo>
                  <a:lnTo>
                    <a:pt x="266" y="1142"/>
                  </a:lnTo>
                  <a:lnTo>
                    <a:pt x="2014" y="122"/>
                  </a:lnTo>
                  <a:close/>
                  <a:moveTo>
                    <a:pt x="2076" y="0"/>
                  </a:moveTo>
                  <a:cubicBezTo>
                    <a:pt x="2066" y="0"/>
                    <a:pt x="2055" y="1"/>
                    <a:pt x="2044" y="2"/>
                  </a:cubicBezTo>
                  <a:cubicBezTo>
                    <a:pt x="2024" y="3"/>
                    <a:pt x="2003" y="6"/>
                    <a:pt x="1983" y="12"/>
                  </a:cubicBezTo>
                  <a:cubicBezTo>
                    <a:pt x="1966" y="16"/>
                    <a:pt x="1950" y="22"/>
                    <a:pt x="1935" y="30"/>
                  </a:cubicBezTo>
                  <a:lnTo>
                    <a:pt x="29" y="1143"/>
                  </a:lnTo>
                  <a:cubicBezTo>
                    <a:pt x="4" y="1157"/>
                    <a:pt x="1" y="1172"/>
                    <a:pt x="19" y="1183"/>
                  </a:cubicBezTo>
                  <a:lnTo>
                    <a:pt x="1467" y="2018"/>
                  </a:lnTo>
                  <a:cubicBezTo>
                    <a:pt x="1481" y="2027"/>
                    <a:pt x="1506" y="2031"/>
                    <a:pt x="1535" y="2031"/>
                  </a:cubicBezTo>
                  <a:cubicBezTo>
                    <a:pt x="1545" y="2031"/>
                    <a:pt x="1556" y="2031"/>
                    <a:pt x="1567" y="2030"/>
                  </a:cubicBezTo>
                  <a:cubicBezTo>
                    <a:pt x="1604" y="2028"/>
                    <a:pt x="1642" y="2018"/>
                    <a:pt x="1675" y="2001"/>
                  </a:cubicBezTo>
                  <a:lnTo>
                    <a:pt x="3582" y="889"/>
                  </a:lnTo>
                  <a:cubicBezTo>
                    <a:pt x="3605" y="874"/>
                    <a:pt x="3610" y="859"/>
                    <a:pt x="3591" y="848"/>
                  </a:cubicBezTo>
                  <a:lnTo>
                    <a:pt x="2144" y="13"/>
                  </a:lnTo>
                  <a:cubicBezTo>
                    <a:pt x="2129" y="5"/>
                    <a:pt x="2105" y="0"/>
                    <a:pt x="20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107;p86"/>
            <p:cNvSpPr/>
            <p:nvPr/>
          </p:nvSpPr>
          <p:spPr>
            <a:xfrm>
              <a:off x="2640850" y="3511550"/>
              <a:ext cx="22325" cy="36025"/>
            </a:xfrm>
            <a:custGeom>
              <a:avLst/>
              <a:gdLst/>
              <a:ahLst/>
              <a:cxnLst/>
              <a:rect l="l" t="t" r="r" b="b"/>
              <a:pathLst>
                <a:path w="893" h="1441" extrusionOk="0">
                  <a:moveTo>
                    <a:pt x="0" y="0"/>
                  </a:moveTo>
                  <a:lnTo>
                    <a:pt x="0" y="1441"/>
                  </a:lnTo>
                  <a:lnTo>
                    <a:pt x="384" y="1441"/>
                  </a:lnTo>
                  <a:lnTo>
                    <a:pt x="384" y="222"/>
                  </a:lnTo>
                  <a:lnTo>
                    <a:pt x="892" y="222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2108;p86"/>
            <p:cNvSpPr/>
            <p:nvPr/>
          </p:nvSpPr>
          <p:spPr>
            <a:xfrm>
              <a:off x="2712225" y="3344575"/>
              <a:ext cx="269450" cy="154925"/>
            </a:xfrm>
            <a:custGeom>
              <a:avLst/>
              <a:gdLst/>
              <a:ahLst/>
              <a:cxnLst/>
              <a:rect l="l" t="t" r="r" b="b"/>
              <a:pathLst>
                <a:path w="10778" h="6197" extrusionOk="0">
                  <a:moveTo>
                    <a:pt x="10527" y="0"/>
                  </a:moveTo>
                  <a:cubicBezTo>
                    <a:pt x="10477" y="0"/>
                    <a:pt x="10421" y="14"/>
                    <a:pt x="10377" y="40"/>
                  </a:cubicBezTo>
                  <a:lnTo>
                    <a:pt x="92" y="5977"/>
                  </a:lnTo>
                  <a:cubicBezTo>
                    <a:pt x="16" y="6021"/>
                    <a:pt x="1" y="6083"/>
                    <a:pt x="58" y="6116"/>
                  </a:cubicBezTo>
                  <a:lnTo>
                    <a:pt x="163" y="6176"/>
                  </a:lnTo>
                  <a:cubicBezTo>
                    <a:pt x="186" y="6190"/>
                    <a:pt x="218" y="6197"/>
                    <a:pt x="253" y="6197"/>
                  </a:cubicBezTo>
                  <a:cubicBezTo>
                    <a:pt x="302" y="6197"/>
                    <a:pt x="358" y="6183"/>
                    <a:pt x="403" y="6157"/>
                  </a:cubicBezTo>
                  <a:lnTo>
                    <a:pt x="10686" y="218"/>
                  </a:lnTo>
                  <a:cubicBezTo>
                    <a:pt x="10763" y="175"/>
                    <a:pt x="10778" y="113"/>
                    <a:pt x="10721" y="81"/>
                  </a:cubicBezTo>
                  <a:lnTo>
                    <a:pt x="10616" y="20"/>
                  </a:lnTo>
                  <a:cubicBezTo>
                    <a:pt x="10593" y="6"/>
                    <a:pt x="10561" y="0"/>
                    <a:pt x="105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2109;p86"/>
            <p:cNvSpPr/>
            <p:nvPr/>
          </p:nvSpPr>
          <p:spPr>
            <a:xfrm>
              <a:off x="2696450" y="3335425"/>
              <a:ext cx="269425" cy="154950"/>
            </a:xfrm>
            <a:custGeom>
              <a:avLst/>
              <a:gdLst/>
              <a:ahLst/>
              <a:cxnLst/>
              <a:rect l="l" t="t" r="r" b="b"/>
              <a:pathLst>
                <a:path w="10777" h="6198" extrusionOk="0">
                  <a:moveTo>
                    <a:pt x="10526" y="1"/>
                  </a:moveTo>
                  <a:cubicBezTo>
                    <a:pt x="10476" y="1"/>
                    <a:pt x="10420" y="15"/>
                    <a:pt x="10375" y="40"/>
                  </a:cubicBezTo>
                  <a:lnTo>
                    <a:pt x="91" y="5978"/>
                  </a:lnTo>
                  <a:cubicBezTo>
                    <a:pt x="15" y="6022"/>
                    <a:pt x="0" y="6083"/>
                    <a:pt x="57" y="6117"/>
                  </a:cubicBezTo>
                  <a:lnTo>
                    <a:pt x="162" y="6178"/>
                  </a:lnTo>
                  <a:cubicBezTo>
                    <a:pt x="185" y="6191"/>
                    <a:pt x="217" y="6197"/>
                    <a:pt x="251" y="6197"/>
                  </a:cubicBezTo>
                  <a:cubicBezTo>
                    <a:pt x="301" y="6197"/>
                    <a:pt x="357" y="6183"/>
                    <a:pt x="401" y="6157"/>
                  </a:cubicBezTo>
                  <a:lnTo>
                    <a:pt x="10686" y="220"/>
                  </a:lnTo>
                  <a:cubicBezTo>
                    <a:pt x="10761" y="176"/>
                    <a:pt x="10777" y="114"/>
                    <a:pt x="10720" y="81"/>
                  </a:cubicBezTo>
                  <a:lnTo>
                    <a:pt x="10615" y="21"/>
                  </a:lnTo>
                  <a:cubicBezTo>
                    <a:pt x="10592" y="7"/>
                    <a:pt x="10561" y="1"/>
                    <a:pt x="10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110;p86"/>
            <p:cNvSpPr/>
            <p:nvPr/>
          </p:nvSpPr>
          <p:spPr>
            <a:xfrm>
              <a:off x="2680700" y="3326350"/>
              <a:ext cx="269450" cy="154950"/>
            </a:xfrm>
            <a:custGeom>
              <a:avLst/>
              <a:gdLst/>
              <a:ahLst/>
              <a:cxnLst/>
              <a:rect l="l" t="t" r="r" b="b"/>
              <a:pathLst>
                <a:path w="10778" h="6198" extrusionOk="0">
                  <a:moveTo>
                    <a:pt x="10528" y="0"/>
                  </a:moveTo>
                  <a:cubicBezTo>
                    <a:pt x="10478" y="0"/>
                    <a:pt x="10422" y="15"/>
                    <a:pt x="10376" y="41"/>
                  </a:cubicBezTo>
                  <a:lnTo>
                    <a:pt x="92" y="5978"/>
                  </a:lnTo>
                  <a:cubicBezTo>
                    <a:pt x="17" y="6022"/>
                    <a:pt x="1" y="6084"/>
                    <a:pt x="58" y="6116"/>
                  </a:cubicBezTo>
                  <a:lnTo>
                    <a:pt x="163" y="6177"/>
                  </a:lnTo>
                  <a:cubicBezTo>
                    <a:pt x="186" y="6191"/>
                    <a:pt x="217" y="6197"/>
                    <a:pt x="251" y="6197"/>
                  </a:cubicBezTo>
                  <a:cubicBezTo>
                    <a:pt x="301" y="6197"/>
                    <a:pt x="358" y="6183"/>
                    <a:pt x="403" y="6158"/>
                  </a:cubicBezTo>
                  <a:lnTo>
                    <a:pt x="10686" y="220"/>
                  </a:lnTo>
                  <a:cubicBezTo>
                    <a:pt x="10762" y="176"/>
                    <a:pt x="10777" y="115"/>
                    <a:pt x="10721" y="81"/>
                  </a:cubicBezTo>
                  <a:lnTo>
                    <a:pt x="10617" y="20"/>
                  </a:lnTo>
                  <a:cubicBezTo>
                    <a:pt x="10594" y="7"/>
                    <a:pt x="10562" y="0"/>
                    <a:pt x="105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2111;p86"/>
            <p:cNvSpPr/>
            <p:nvPr/>
          </p:nvSpPr>
          <p:spPr>
            <a:xfrm>
              <a:off x="2497075" y="3333200"/>
              <a:ext cx="80150" cy="82700"/>
            </a:xfrm>
            <a:custGeom>
              <a:avLst/>
              <a:gdLst/>
              <a:ahLst/>
              <a:cxnLst/>
              <a:rect l="l" t="t" r="r" b="b"/>
              <a:pathLst>
                <a:path w="3206" h="3308" extrusionOk="0">
                  <a:moveTo>
                    <a:pt x="1808" y="1"/>
                  </a:moveTo>
                  <a:lnTo>
                    <a:pt x="1" y="1607"/>
                  </a:lnTo>
                  <a:lnTo>
                    <a:pt x="3026" y="3294"/>
                  </a:lnTo>
                  <a:cubicBezTo>
                    <a:pt x="3043" y="3304"/>
                    <a:pt x="3061" y="3308"/>
                    <a:pt x="3078" y="3308"/>
                  </a:cubicBezTo>
                  <a:cubicBezTo>
                    <a:pt x="3148" y="3308"/>
                    <a:pt x="3206" y="3235"/>
                    <a:pt x="3174" y="3161"/>
                  </a:cubicBezTo>
                  <a:lnTo>
                    <a:pt x="1808" y="1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2112;p86"/>
            <p:cNvSpPr/>
            <p:nvPr/>
          </p:nvSpPr>
          <p:spPr>
            <a:xfrm>
              <a:off x="2556550" y="3396800"/>
              <a:ext cx="20675" cy="19100"/>
            </a:xfrm>
            <a:custGeom>
              <a:avLst/>
              <a:gdLst/>
              <a:ahLst/>
              <a:cxnLst/>
              <a:rect l="l" t="t" r="r" b="b"/>
              <a:pathLst>
                <a:path w="827" h="764" extrusionOk="0">
                  <a:moveTo>
                    <a:pt x="528" y="0"/>
                  </a:moveTo>
                  <a:cubicBezTo>
                    <a:pt x="455" y="205"/>
                    <a:pt x="275" y="353"/>
                    <a:pt x="59" y="382"/>
                  </a:cubicBezTo>
                  <a:lnTo>
                    <a:pt x="0" y="390"/>
                  </a:lnTo>
                  <a:lnTo>
                    <a:pt x="647" y="750"/>
                  </a:lnTo>
                  <a:cubicBezTo>
                    <a:pt x="664" y="760"/>
                    <a:pt x="682" y="764"/>
                    <a:pt x="699" y="764"/>
                  </a:cubicBezTo>
                  <a:cubicBezTo>
                    <a:pt x="769" y="764"/>
                    <a:pt x="827" y="691"/>
                    <a:pt x="795" y="617"/>
                  </a:cubicBezTo>
                  <a:lnTo>
                    <a:pt x="5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113;p86"/>
            <p:cNvSpPr/>
            <p:nvPr/>
          </p:nvSpPr>
          <p:spPr>
            <a:xfrm>
              <a:off x="2253475" y="3063425"/>
              <a:ext cx="290200" cy="310150"/>
            </a:xfrm>
            <a:custGeom>
              <a:avLst/>
              <a:gdLst/>
              <a:ahLst/>
              <a:cxnLst/>
              <a:rect l="l" t="t" r="r" b="b"/>
              <a:pathLst>
                <a:path w="11608" h="12406" extrusionOk="0">
                  <a:moveTo>
                    <a:pt x="1" y="1622"/>
                  </a:moveTo>
                  <a:cubicBezTo>
                    <a:pt x="3" y="1625"/>
                    <a:pt x="6" y="1628"/>
                    <a:pt x="9" y="1631"/>
                  </a:cubicBezTo>
                  <a:lnTo>
                    <a:pt x="9" y="1631"/>
                  </a:lnTo>
                  <a:lnTo>
                    <a:pt x="1" y="1622"/>
                  </a:lnTo>
                  <a:close/>
                  <a:moveTo>
                    <a:pt x="1788" y="1"/>
                  </a:moveTo>
                  <a:cubicBezTo>
                    <a:pt x="2058" y="333"/>
                    <a:pt x="645" y="1676"/>
                    <a:pt x="135" y="1676"/>
                  </a:cubicBezTo>
                  <a:cubicBezTo>
                    <a:pt x="82" y="1676"/>
                    <a:pt x="39" y="1662"/>
                    <a:pt x="9" y="1631"/>
                  </a:cubicBezTo>
                  <a:lnTo>
                    <a:pt x="9" y="1631"/>
                  </a:lnTo>
                  <a:lnTo>
                    <a:pt x="215" y="1859"/>
                  </a:lnTo>
                  <a:lnTo>
                    <a:pt x="473" y="2146"/>
                  </a:lnTo>
                  <a:lnTo>
                    <a:pt x="9745" y="12398"/>
                  </a:lnTo>
                  <a:cubicBezTo>
                    <a:pt x="9791" y="12403"/>
                    <a:pt x="9838" y="12406"/>
                    <a:pt x="9884" y="12406"/>
                  </a:cubicBezTo>
                  <a:cubicBezTo>
                    <a:pt x="10221" y="12406"/>
                    <a:pt x="10548" y="12270"/>
                    <a:pt x="10820" y="12068"/>
                  </a:cubicBezTo>
                  <a:cubicBezTo>
                    <a:pt x="11293" y="11719"/>
                    <a:pt x="11608" y="11174"/>
                    <a:pt x="11550" y="10792"/>
                  </a:cubicBezTo>
                  <a:lnTo>
                    <a:pt x="2282" y="546"/>
                  </a:lnTo>
                  <a:lnTo>
                    <a:pt x="17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114;p86"/>
            <p:cNvSpPr/>
            <p:nvPr/>
          </p:nvSpPr>
          <p:spPr>
            <a:xfrm>
              <a:off x="2273750" y="3085825"/>
              <a:ext cx="61025" cy="55300"/>
            </a:xfrm>
            <a:custGeom>
              <a:avLst/>
              <a:gdLst/>
              <a:ahLst/>
              <a:cxnLst/>
              <a:rect l="l" t="t" r="r" b="b"/>
              <a:pathLst>
                <a:path w="2441" h="2212" extrusionOk="0">
                  <a:moveTo>
                    <a:pt x="0" y="1629"/>
                  </a:moveTo>
                  <a:cubicBezTo>
                    <a:pt x="3" y="1633"/>
                    <a:pt x="6" y="1636"/>
                    <a:pt x="9" y="1639"/>
                  </a:cubicBezTo>
                  <a:lnTo>
                    <a:pt x="9" y="1639"/>
                  </a:lnTo>
                  <a:lnTo>
                    <a:pt x="0" y="1629"/>
                  </a:lnTo>
                  <a:close/>
                  <a:moveTo>
                    <a:pt x="1783" y="0"/>
                  </a:moveTo>
                  <a:lnTo>
                    <a:pt x="1783" y="0"/>
                  </a:lnTo>
                  <a:cubicBezTo>
                    <a:pt x="1960" y="208"/>
                    <a:pt x="1495" y="879"/>
                    <a:pt x="955" y="1284"/>
                  </a:cubicBezTo>
                  <a:cubicBezTo>
                    <a:pt x="648" y="1515"/>
                    <a:pt x="335" y="1684"/>
                    <a:pt x="143" y="1684"/>
                  </a:cubicBezTo>
                  <a:cubicBezTo>
                    <a:pt x="91" y="1684"/>
                    <a:pt x="48" y="1671"/>
                    <a:pt x="17" y="1644"/>
                  </a:cubicBezTo>
                  <a:lnTo>
                    <a:pt x="15" y="1643"/>
                  </a:lnTo>
                  <a:cubicBezTo>
                    <a:pt x="13" y="1642"/>
                    <a:pt x="11" y="1641"/>
                    <a:pt x="9" y="1639"/>
                  </a:cubicBezTo>
                  <a:lnTo>
                    <a:pt x="9" y="1639"/>
                  </a:lnTo>
                  <a:lnTo>
                    <a:pt x="479" y="2156"/>
                  </a:lnTo>
                  <a:cubicBezTo>
                    <a:pt x="511" y="2194"/>
                    <a:pt x="560" y="2211"/>
                    <a:pt x="622" y="2211"/>
                  </a:cubicBezTo>
                  <a:cubicBezTo>
                    <a:pt x="814" y="2211"/>
                    <a:pt x="1126" y="2042"/>
                    <a:pt x="1434" y="1809"/>
                  </a:cubicBezTo>
                  <a:cubicBezTo>
                    <a:pt x="1976" y="1403"/>
                    <a:pt x="2440" y="734"/>
                    <a:pt x="2263" y="526"/>
                  </a:cubicBezTo>
                  <a:lnTo>
                    <a:pt x="1912" y="136"/>
                  </a:lnTo>
                  <a:lnTo>
                    <a:pt x="1783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115;p86"/>
            <p:cNvSpPr/>
            <p:nvPr/>
          </p:nvSpPr>
          <p:spPr>
            <a:xfrm>
              <a:off x="2264850" y="3075825"/>
              <a:ext cx="63500" cy="55350"/>
            </a:xfrm>
            <a:custGeom>
              <a:avLst/>
              <a:gdLst/>
              <a:ahLst/>
              <a:cxnLst/>
              <a:rect l="l" t="t" r="r" b="b"/>
              <a:pathLst>
                <a:path w="2540" h="2214" extrusionOk="0">
                  <a:moveTo>
                    <a:pt x="0" y="1630"/>
                  </a:moveTo>
                  <a:cubicBezTo>
                    <a:pt x="2" y="1633"/>
                    <a:pt x="4" y="1635"/>
                    <a:pt x="6" y="1637"/>
                  </a:cubicBezTo>
                  <a:lnTo>
                    <a:pt x="6" y="1637"/>
                  </a:lnTo>
                  <a:lnTo>
                    <a:pt x="0" y="1630"/>
                  </a:lnTo>
                  <a:close/>
                  <a:moveTo>
                    <a:pt x="1783" y="0"/>
                  </a:moveTo>
                  <a:cubicBezTo>
                    <a:pt x="2062" y="330"/>
                    <a:pt x="645" y="1683"/>
                    <a:pt x="134" y="1683"/>
                  </a:cubicBezTo>
                  <a:cubicBezTo>
                    <a:pt x="80" y="1683"/>
                    <a:pt x="37" y="1669"/>
                    <a:pt x="6" y="1637"/>
                  </a:cubicBezTo>
                  <a:lnTo>
                    <a:pt x="6" y="1637"/>
                  </a:lnTo>
                  <a:lnTo>
                    <a:pt x="478" y="2160"/>
                  </a:lnTo>
                  <a:cubicBezTo>
                    <a:pt x="508" y="2197"/>
                    <a:pt x="554" y="2213"/>
                    <a:pt x="611" y="2213"/>
                  </a:cubicBezTo>
                  <a:cubicBezTo>
                    <a:pt x="1121" y="2213"/>
                    <a:pt x="2539" y="859"/>
                    <a:pt x="2260" y="530"/>
                  </a:cubicBezTo>
                  <a:lnTo>
                    <a:pt x="17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116;p86"/>
            <p:cNvSpPr/>
            <p:nvPr/>
          </p:nvSpPr>
          <p:spPr>
            <a:xfrm>
              <a:off x="2253475" y="3063425"/>
              <a:ext cx="62075" cy="55000"/>
            </a:xfrm>
            <a:custGeom>
              <a:avLst/>
              <a:gdLst/>
              <a:ahLst/>
              <a:cxnLst/>
              <a:rect l="l" t="t" r="r" b="b"/>
              <a:pathLst>
                <a:path w="2483" h="2200" extrusionOk="0">
                  <a:moveTo>
                    <a:pt x="1" y="1622"/>
                  </a:moveTo>
                  <a:lnTo>
                    <a:pt x="1" y="1622"/>
                  </a:lnTo>
                  <a:cubicBezTo>
                    <a:pt x="3" y="1625"/>
                    <a:pt x="6" y="1628"/>
                    <a:pt x="8" y="1631"/>
                  </a:cubicBezTo>
                  <a:lnTo>
                    <a:pt x="8" y="1631"/>
                  </a:lnTo>
                  <a:lnTo>
                    <a:pt x="1" y="1622"/>
                  </a:lnTo>
                  <a:close/>
                  <a:moveTo>
                    <a:pt x="1788" y="1"/>
                  </a:moveTo>
                  <a:cubicBezTo>
                    <a:pt x="2058" y="333"/>
                    <a:pt x="645" y="1676"/>
                    <a:pt x="135" y="1676"/>
                  </a:cubicBezTo>
                  <a:cubicBezTo>
                    <a:pt x="82" y="1676"/>
                    <a:pt x="39" y="1662"/>
                    <a:pt x="8" y="1631"/>
                  </a:cubicBezTo>
                  <a:lnTo>
                    <a:pt x="8" y="1631"/>
                  </a:lnTo>
                  <a:lnTo>
                    <a:pt x="472" y="2146"/>
                  </a:lnTo>
                  <a:cubicBezTo>
                    <a:pt x="502" y="2183"/>
                    <a:pt x="548" y="2200"/>
                    <a:pt x="606" y="2200"/>
                  </a:cubicBezTo>
                  <a:cubicBezTo>
                    <a:pt x="1108" y="2200"/>
                    <a:pt x="2483" y="907"/>
                    <a:pt x="2282" y="546"/>
                  </a:cubicBezTo>
                  <a:cubicBezTo>
                    <a:pt x="2277" y="538"/>
                    <a:pt x="2273" y="530"/>
                    <a:pt x="2267" y="523"/>
                  </a:cubicBezTo>
                  <a:lnTo>
                    <a:pt x="1788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117;p86"/>
            <p:cNvSpPr/>
            <p:nvPr/>
          </p:nvSpPr>
          <p:spPr>
            <a:xfrm>
              <a:off x="2253475" y="3086925"/>
              <a:ext cx="322950" cy="328975"/>
            </a:xfrm>
            <a:custGeom>
              <a:avLst/>
              <a:gdLst/>
              <a:ahLst/>
              <a:cxnLst/>
              <a:rect l="l" t="t" r="r" b="b"/>
              <a:pathLst>
                <a:path w="12918" h="13159" extrusionOk="0">
                  <a:moveTo>
                    <a:pt x="1" y="682"/>
                  </a:moveTo>
                  <a:lnTo>
                    <a:pt x="1" y="682"/>
                  </a:lnTo>
                  <a:cubicBezTo>
                    <a:pt x="3" y="685"/>
                    <a:pt x="6" y="688"/>
                    <a:pt x="9" y="691"/>
                  </a:cubicBezTo>
                  <a:lnTo>
                    <a:pt x="9" y="691"/>
                  </a:lnTo>
                  <a:lnTo>
                    <a:pt x="1" y="682"/>
                  </a:lnTo>
                  <a:close/>
                  <a:moveTo>
                    <a:pt x="1278" y="0"/>
                  </a:moveTo>
                  <a:lnTo>
                    <a:pt x="1278" y="0"/>
                  </a:lnTo>
                  <a:cubicBezTo>
                    <a:pt x="890" y="386"/>
                    <a:pt x="395" y="736"/>
                    <a:pt x="135" y="736"/>
                  </a:cubicBezTo>
                  <a:cubicBezTo>
                    <a:pt x="82" y="736"/>
                    <a:pt x="39" y="722"/>
                    <a:pt x="9" y="691"/>
                  </a:cubicBezTo>
                  <a:lnTo>
                    <a:pt x="9" y="691"/>
                  </a:lnTo>
                  <a:lnTo>
                    <a:pt x="215" y="918"/>
                  </a:lnTo>
                  <a:lnTo>
                    <a:pt x="473" y="1205"/>
                  </a:lnTo>
                  <a:lnTo>
                    <a:pt x="9745" y="11458"/>
                  </a:lnTo>
                  <a:lnTo>
                    <a:pt x="12770" y="13145"/>
                  </a:lnTo>
                  <a:cubicBezTo>
                    <a:pt x="12786" y="13154"/>
                    <a:pt x="12804" y="13159"/>
                    <a:pt x="12821" y="13159"/>
                  </a:cubicBezTo>
                  <a:cubicBezTo>
                    <a:pt x="12844" y="13159"/>
                    <a:pt x="12866" y="13151"/>
                    <a:pt x="12885" y="13136"/>
                  </a:cubicBezTo>
                  <a:lnTo>
                    <a:pt x="12918" y="13012"/>
                  </a:lnTo>
                  <a:lnTo>
                    <a:pt x="11085" y="10901"/>
                  </a:lnTo>
                  <a:lnTo>
                    <a:pt x="1277" y="60"/>
                  </a:lnTo>
                  <a:cubicBezTo>
                    <a:pt x="1308" y="29"/>
                    <a:pt x="1307" y="10"/>
                    <a:pt x="1278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118;p86"/>
            <p:cNvSpPr/>
            <p:nvPr/>
          </p:nvSpPr>
          <p:spPr>
            <a:xfrm>
              <a:off x="2199650" y="3004375"/>
              <a:ext cx="102875" cy="101025"/>
            </a:xfrm>
            <a:custGeom>
              <a:avLst/>
              <a:gdLst/>
              <a:ahLst/>
              <a:cxnLst/>
              <a:rect l="l" t="t" r="r" b="b"/>
              <a:pathLst>
                <a:path w="4115" h="4041" extrusionOk="0">
                  <a:moveTo>
                    <a:pt x="1600" y="0"/>
                  </a:moveTo>
                  <a:cubicBezTo>
                    <a:pt x="1130" y="0"/>
                    <a:pt x="458" y="544"/>
                    <a:pt x="171" y="1067"/>
                  </a:cubicBezTo>
                  <a:cubicBezTo>
                    <a:pt x="31" y="1317"/>
                    <a:pt x="0" y="1569"/>
                    <a:pt x="154" y="1769"/>
                  </a:cubicBezTo>
                  <a:lnTo>
                    <a:pt x="2154" y="3984"/>
                  </a:lnTo>
                  <a:cubicBezTo>
                    <a:pt x="2186" y="4023"/>
                    <a:pt x="2235" y="4041"/>
                    <a:pt x="2297" y="4041"/>
                  </a:cubicBezTo>
                  <a:cubicBezTo>
                    <a:pt x="2486" y="4041"/>
                    <a:pt x="2796" y="3875"/>
                    <a:pt x="3101" y="3646"/>
                  </a:cubicBezTo>
                  <a:cubicBezTo>
                    <a:pt x="3644" y="3242"/>
                    <a:pt x="4114" y="2574"/>
                    <a:pt x="3941" y="2363"/>
                  </a:cubicBezTo>
                  <a:cubicBezTo>
                    <a:pt x="3941" y="2361"/>
                    <a:pt x="3941" y="2361"/>
                    <a:pt x="3940" y="2360"/>
                  </a:cubicBezTo>
                  <a:lnTo>
                    <a:pt x="1933" y="138"/>
                  </a:lnTo>
                  <a:cubicBezTo>
                    <a:pt x="1846" y="42"/>
                    <a:pt x="1731" y="0"/>
                    <a:pt x="16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119;p86"/>
            <p:cNvSpPr/>
            <p:nvPr/>
          </p:nvSpPr>
          <p:spPr>
            <a:xfrm>
              <a:off x="2199700" y="3004375"/>
              <a:ext cx="50100" cy="47100"/>
            </a:xfrm>
            <a:custGeom>
              <a:avLst/>
              <a:gdLst/>
              <a:ahLst/>
              <a:cxnLst/>
              <a:rect l="l" t="t" r="r" b="b"/>
              <a:pathLst>
                <a:path w="2004" h="1884" extrusionOk="0">
                  <a:moveTo>
                    <a:pt x="1597" y="0"/>
                  </a:moveTo>
                  <a:cubicBezTo>
                    <a:pt x="1127" y="0"/>
                    <a:pt x="455" y="544"/>
                    <a:pt x="169" y="1068"/>
                  </a:cubicBezTo>
                  <a:cubicBezTo>
                    <a:pt x="32" y="1313"/>
                    <a:pt x="0" y="1560"/>
                    <a:pt x="143" y="1757"/>
                  </a:cubicBezTo>
                  <a:cubicBezTo>
                    <a:pt x="220" y="1840"/>
                    <a:pt x="335" y="1883"/>
                    <a:pt x="478" y="1883"/>
                  </a:cubicBezTo>
                  <a:cubicBezTo>
                    <a:pt x="619" y="1883"/>
                    <a:pt x="787" y="1840"/>
                    <a:pt x="970" y="1748"/>
                  </a:cubicBezTo>
                  <a:cubicBezTo>
                    <a:pt x="1508" y="1479"/>
                    <a:pt x="1967" y="895"/>
                    <a:pt x="1994" y="444"/>
                  </a:cubicBezTo>
                  <a:cubicBezTo>
                    <a:pt x="2004" y="278"/>
                    <a:pt x="1954" y="155"/>
                    <a:pt x="1860" y="76"/>
                  </a:cubicBezTo>
                  <a:cubicBezTo>
                    <a:pt x="1785" y="24"/>
                    <a:pt x="1695" y="0"/>
                    <a:pt x="1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20;p86"/>
            <p:cNvSpPr/>
            <p:nvPr/>
          </p:nvSpPr>
          <p:spPr>
            <a:xfrm>
              <a:off x="2387400" y="3162050"/>
              <a:ext cx="81825" cy="73500"/>
            </a:xfrm>
            <a:custGeom>
              <a:avLst/>
              <a:gdLst/>
              <a:ahLst/>
              <a:cxnLst/>
              <a:rect l="l" t="t" r="r" b="b"/>
              <a:pathLst>
                <a:path w="3273" h="2940" extrusionOk="0">
                  <a:moveTo>
                    <a:pt x="0" y="0"/>
                  </a:moveTo>
                  <a:lnTo>
                    <a:pt x="2659" y="2940"/>
                  </a:lnTo>
                  <a:cubicBezTo>
                    <a:pt x="2659" y="2940"/>
                    <a:pt x="3240" y="2599"/>
                    <a:pt x="3256" y="2259"/>
                  </a:cubicBezTo>
                  <a:cubicBezTo>
                    <a:pt x="3272" y="1919"/>
                    <a:pt x="2361" y="1588"/>
                    <a:pt x="1838" y="1006"/>
                  </a:cubicBezTo>
                  <a:cubicBezTo>
                    <a:pt x="1314" y="423"/>
                    <a:pt x="882" y="33"/>
                    <a:pt x="0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21;p86"/>
            <p:cNvSpPr/>
            <p:nvPr/>
          </p:nvSpPr>
          <p:spPr>
            <a:xfrm>
              <a:off x="1506600" y="2200150"/>
              <a:ext cx="1062775" cy="1191950"/>
            </a:xfrm>
            <a:custGeom>
              <a:avLst/>
              <a:gdLst/>
              <a:ahLst/>
              <a:cxnLst/>
              <a:rect l="l" t="t" r="r" b="b"/>
              <a:pathLst>
                <a:path w="42511" h="47678" extrusionOk="0">
                  <a:moveTo>
                    <a:pt x="11337" y="1"/>
                  </a:moveTo>
                  <a:cubicBezTo>
                    <a:pt x="9660" y="560"/>
                    <a:pt x="6725" y="1108"/>
                    <a:pt x="4664" y="3520"/>
                  </a:cubicBezTo>
                  <a:cubicBezTo>
                    <a:pt x="3239" y="5186"/>
                    <a:pt x="2441" y="7806"/>
                    <a:pt x="1907" y="11677"/>
                  </a:cubicBezTo>
                  <a:cubicBezTo>
                    <a:pt x="1167" y="17041"/>
                    <a:pt x="141" y="29358"/>
                    <a:pt x="71" y="34783"/>
                  </a:cubicBezTo>
                  <a:cubicBezTo>
                    <a:pt x="0" y="40208"/>
                    <a:pt x="724" y="40304"/>
                    <a:pt x="5397" y="41803"/>
                  </a:cubicBezTo>
                  <a:cubicBezTo>
                    <a:pt x="6063" y="42016"/>
                    <a:pt x="6738" y="42195"/>
                    <a:pt x="7415" y="42370"/>
                  </a:cubicBezTo>
                  <a:cubicBezTo>
                    <a:pt x="10048" y="43054"/>
                    <a:pt x="12705" y="43644"/>
                    <a:pt x="15364" y="44220"/>
                  </a:cubicBezTo>
                  <a:cubicBezTo>
                    <a:pt x="18516" y="44903"/>
                    <a:pt x="21675" y="45545"/>
                    <a:pt x="24843" y="46146"/>
                  </a:cubicBezTo>
                  <a:cubicBezTo>
                    <a:pt x="26237" y="46409"/>
                    <a:pt x="30656" y="47566"/>
                    <a:pt x="32177" y="47663"/>
                  </a:cubicBezTo>
                  <a:cubicBezTo>
                    <a:pt x="32341" y="47673"/>
                    <a:pt x="32501" y="47678"/>
                    <a:pt x="32659" y="47678"/>
                  </a:cubicBezTo>
                  <a:cubicBezTo>
                    <a:pt x="33971" y="47678"/>
                    <a:pt x="35089" y="47329"/>
                    <a:pt x="35931" y="46778"/>
                  </a:cubicBezTo>
                  <a:cubicBezTo>
                    <a:pt x="36206" y="46597"/>
                    <a:pt x="36468" y="46397"/>
                    <a:pt x="36740" y="46210"/>
                  </a:cubicBezTo>
                  <a:cubicBezTo>
                    <a:pt x="36971" y="46052"/>
                    <a:pt x="37147" y="45892"/>
                    <a:pt x="37431" y="45829"/>
                  </a:cubicBezTo>
                  <a:cubicBezTo>
                    <a:pt x="37637" y="45784"/>
                    <a:pt x="37849" y="45770"/>
                    <a:pt x="38054" y="45716"/>
                  </a:cubicBezTo>
                  <a:cubicBezTo>
                    <a:pt x="38547" y="45586"/>
                    <a:pt x="38969" y="45211"/>
                    <a:pt x="39155" y="44737"/>
                  </a:cubicBezTo>
                  <a:cubicBezTo>
                    <a:pt x="39193" y="44640"/>
                    <a:pt x="39222" y="44541"/>
                    <a:pt x="39273" y="44451"/>
                  </a:cubicBezTo>
                  <a:cubicBezTo>
                    <a:pt x="39325" y="44362"/>
                    <a:pt x="39404" y="44281"/>
                    <a:pt x="39504" y="44259"/>
                  </a:cubicBezTo>
                  <a:cubicBezTo>
                    <a:pt x="39526" y="44254"/>
                    <a:pt x="39548" y="44251"/>
                    <a:pt x="39570" y="44251"/>
                  </a:cubicBezTo>
                  <a:cubicBezTo>
                    <a:pt x="39655" y="44251"/>
                    <a:pt x="39739" y="44284"/>
                    <a:pt x="39818" y="44316"/>
                  </a:cubicBezTo>
                  <a:cubicBezTo>
                    <a:pt x="40189" y="44465"/>
                    <a:pt x="40558" y="44657"/>
                    <a:pt x="40955" y="44707"/>
                  </a:cubicBezTo>
                  <a:cubicBezTo>
                    <a:pt x="41079" y="44722"/>
                    <a:pt x="41206" y="44732"/>
                    <a:pt x="41333" y="44732"/>
                  </a:cubicBezTo>
                  <a:cubicBezTo>
                    <a:pt x="41508" y="44732"/>
                    <a:pt x="41683" y="44714"/>
                    <a:pt x="41849" y="44665"/>
                  </a:cubicBezTo>
                  <a:cubicBezTo>
                    <a:pt x="42069" y="44601"/>
                    <a:pt x="42511" y="44348"/>
                    <a:pt x="42255" y="44072"/>
                  </a:cubicBezTo>
                  <a:cubicBezTo>
                    <a:pt x="41910" y="43703"/>
                    <a:pt x="41582" y="43317"/>
                    <a:pt x="41297" y="43068"/>
                  </a:cubicBezTo>
                  <a:cubicBezTo>
                    <a:pt x="39796" y="41755"/>
                    <a:pt x="38391" y="41184"/>
                    <a:pt x="36530" y="40469"/>
                  </a:cubicBezTo>
                  <a:cubicBezTo>
                    <a:pt x="35671" y="40139"/>
                    <a:pt x="34439" y="39789"/>
                    <a:pt x="33577" y="39479"/>
                  </a:cubicBezTo>
                  <a:cubicBezTo>
                    <a:pt x="33207" y="39346"/>
                    <a:pt x="32829" y="39157"/>
                    <a:pt x="32447" y="38997"/>
                  </a:cubicBezTo>
                  <a:lnTo>
                    <a:pt x="31976" y="38476"/>
                  </a:lnTo>
                  <a:cubicBezTo>
                    <a:pt x="31866" y="38449"/>
                    <a:pt x="31743" y="38437"/>
                    <a:pt x="31615" y="38437"/>
                  </a:cubicBezTo>
                  <a:cubicBezTo>
                    <a:pt x="31352" y="38437"/>
                    <a:pt x="31069" y="38486"/>
                    <a:pt x="30841" y="38545"/>
                  </a:cubicBezTo>
                  <a:cubicBezTo>
                    <a:pt x="30252" y="38696"/>
                    <a:pt x="29559" y="39016"/>
                    <a:pt x="28965" y="39143"/>
                  </a:cubicBezTo>
                  <a:cubicBezTo>
                    <a:pt x="28691" y="39202"/>
                    <a:pt x="28388" y="39228"/>
                    <a:pt x="28064" y="39228"/>
                  </a:cubicBezTo>
                  <a:cubicBezTo>
                    <a:pt x="26608" y="39228"/>
                    <a:pt x="24730" y="38698"/>
                    <a:pt x="23205" y="38198"/>
                  </a:cubicBezTo>
                  <a:cubicBezTo>
                    <a:pt x="19535" y="36995"/>
                    <a:pt x="9966" y="32775"/>
                    <a:pt x="9966" y="32775"/>
                  </a:cubicBezTo>
                  <a:lnTo>
                    <a:pt x="12377" y="14879"/>
                  </a:lnTo>
                  <a:cubicBezTo>
                    <a:pt x="14447" y="11248"/>
                    <a:pt x="13077" y="1922"/>
                    <a:pt x="11337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22;p86"/>
            <p:cNvSpPr/>
            <p:nvPr/>
          </p:nvSpPr>
          <p:spPr>
            <a:xfrm>
              <a:off x="1653350" y="2990500"/>
              <a:ext cx="105925" cy="29075"/>
            </a:xfrm>
            <a:custGeom>
              <a:avLst/>
              <a:gdLst/>
              <a:ahLst/>
              <a:cxnLst/>
              <a:rect l="l" t="t" r="r" b="b"/>
              <a:pathLst>
                <a:path w="4237" h="1163" extrusionOk="0">
                  <a:moveTo>
                    <a:pt x="3078" y="0"/>
                  </a:moveTo>
                  <a:cubicBezTo>
                    <a:pt x="1189" y="0"/>
                    <a:pt x="1" y="928"/>
                    <a:pt x="1" y="928"/>
                  </a:cubicBezTo>
                  <a:cubicBezTo>
                    <a:pt x="1" y="928"/>
                    <a:pt x="600" y="773"/>
                    <a:pt x="1538" y="773"/>
                  </a:cubicBezTo>
                  <a:cubicBezTo>
                    <a:pt x="2238" y="773"/>
                    <a:pt x="3127" y="859"/>
                    <a:pt x="4095" y="1162"/>
                  </a:cubicBezTo>
                  <a:lnTo>
                    <a:pt x="4237" y="116"/>
                  </a:lnTo>
                  <a:cubicBezTo>
                    <a:pt x="3827" y="34"/>
                    <a:pt x="3440" y="0"/>
                    <a:pt x="3078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23;p86"/>
            <p:cNvSpPr/>
            <p:nvPr/>
          </p:nvSpPr>
          <p:spPr>
            <a:xfrm>
              <a:off x="3028800" y="3144375"/>
              <a:ext cx="164700" cy="179550"/>
            </a:xfrm>
            <a:custGeom>
              <a:avLst/>
              <a:gdLst/>
              <a:ahLst/>
              <a:cxnLst/>
              <a:rect l="l" t="t" r="r" b="b"/>
              <a:pathLst>
                <a:path w="6588" h="7182" extrusionOk="0">
                  <a:moveTo>
                    <a:pt x="1" y="0"/>
                  </a:moveTo>
                  <a:cubicBezTo>
                    <a:pt x="493" y="1543"/>
                    <a:pt x="1614" y="3221"/>
                    <a:pt x="2767" y="4078"/>
                  </a:cubicBezTo>
                  <a:cubicBezTo>
                    <a:pt x="3975" y="4974"/>
                    <a:pt x="4696" y="6069"/>
                    <a:pt x="5284" y="6853"/>
                  </a:cubicBezTo>
                  <a:cubicBezTo>
                    <a:pt x="5453" y="7079"/>
                    <a:pt x="5639" y="7182"/>
                    <a:pt x="5813" y="7182"/>
                  </a:cubicBezTo>
                  <a:cubicBezTo>
                    <a:pt x="6242" y="7182"/>
                    <a:pt x="6587" y="6551"/>
                    <a:pt x="6371" y="5596"/>
                  </a:cubicBezTo>
                  <a:cubicBezTo>
                    <a:pt x="6135" y="4559"/>
                    <a:pt x="5061" y="3139"/>
                    <a:pt x="4850" y="180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24;p86"/>
            <p:cNvSpPr/>
            <p:nvPr/>
          </p:nvSpPr>
          <p:spPr>
            <a:xfrm>
              <a:off x="2046575" y="825300"/>
              <a:ext cx="123350" cy="261075"/>
            </a:xfrm>
            <a:custGeom>
              <a:avLst/>
              <a:gdLst/>
              <a:ahLst/>
              <a:cxnLst/>
              <a:rect l="l" t="t" r="r" b="b"/>
              <a:pathLst>
                <a:path w="4934" h="10443" extrusionOk="0">
                  <a:moveTo>
                    <a:pt x="4572" y="0"/>
                  </a:moveTo>
                  <a:lnTo>
                    <a:pt x="1" y="2639"/>
                  </a:lnTo>
                  <a:lnTo>
                    <a:pt x="1" y="5279"/>
                  </a:lnTo>
                  <a:lnTo>
                    <a:pt x="1966" y="8682"/>
                  </a:lnTo>
                  <a:cubicBezTo>
                    <a:pt x="1997" y="8735"/>
                    <a:pt x="2044" y="8777"/>
                    <a:pt x="2100" y="8800"/>
                  </a:cubicBezTo>
                  <a:lnTo>
                    <a:pt x="2099" y="8803"/>
                  </a:lnTo>
                  <a:lnTo>
                    <a:pt x="4934" y="10442"/>
                  </a:lnTo>
                  <a:lnTo>
                    <a:pt x="3078" y="6952"/>
                  </a:lnTo>
                  <a:lnTo>
                    <a:pt x="4572" y="2640"/>
                  </a:lnTo>
                  <a:lnTo>
                    <a:pt x="4572" y="0"/>
                  </a:ln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5;p86"/>
            <p:cNvSpPr/>
            <p:nvPr/>
          </p:nvSpPr>
          <p:spPr>
            <a:xfrm>
              <a:off x="2046575" y="825300"/>
              <a:ext cx="123350" cy="261075"/>
            </a:xfrm>
            <a:custGeom>
              <a:avLst/>
              <a:gdLst/>
              <a:ahLst/>
              <a:cxnLst/>
              <a:rect l="l" t="t" r="r" b="b"/>
              <a:pathLst>
                <a:path w="4934" h="10443" extrusionOk="0">
                  <a:moveTo>
                    <a:pt x="4572" y="0"/>
                  </a:moveTo>
                  <a:lnTo>
                    <a:pt x="1" y="2639"/>
                  </a:lnTo>
                  <a:lnTo>
                    <a:pt x="1" y="5279"/>
                  </a:lnTo>
                  <a:lnTo>
                    <a:pt x="1966" y="8682"/>
                  </a:lnTo>
                  <a:cubicBezTo>
                    <a:pt x="1997" y="8735"/>
                    <a:pt x="2044" y="8777"/>
                    <a:pt x="2100" y="8800"/>
                  </a:cubicBezTo>
                  <a:lnTo>
                    <a:pt x="2099" y="8803"/>
                  </a:lnTo>
                  <a:lnTo>
                    <a:pt x="4934" y="10442"/>
                  </a:lnTo>
                  <a:lnTo>
                    <a:pt x="3078" y="6952"/>
                  </a:lnTo>
                  <a:lnTo>
                    <a:pt x="4572" y="2640"/>
                  </a:lnTo>
                  <a:lnTo>
                    <a:pt x="457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26;p86"/>
            <p:cNvSpPr/>
            <p:nvPr/>
          </p:nvSpPr>
          <p:spPr>
            <a:xfrm>
              <a:off x="1706050" y="312000"/>
              <a:ext cx="811075" cy="858675"/>
            </a:xfrm>
            <a:custGeom>
              <a:avLst/>
              <a:gdLst/>
              <a:ahLst/>
              <a:cxnLst/>
              <a:rect l="l" t="t" r="r" b="b"/>
              <a:pathLst>
                <a:path w="32443" h="34347" extrusionOk="0">
                  <a:moveTo>
                    <a:pt x="28585" y="0"/>
                  </a:moveTo>
                  <a:cubicBezTo>
                    <a:pt x="28089" y="0"/>
                    <a:pt x="27593" y="109"/>
                    <a:pt x="27215" y="328"/>
                  </a:cubicBezTo>
                  <a:lnTo>
                    <a:pt x="1369" y="15260"/>
                  </a:lnTo>
                  <a:cubicBezTo>
                    <a:pt x="613" y="15698"/>
                    <a:pt x="0" y="16759"/>
                    <a:pt x="0" y="17634"/>
                  </a:cubicBezTo>
                  <a:lnTo>
                    <a:pt x="0" y="31001"/>
                  </a:lnTo>
                  <a:cubicBezTo>
                    <a:pt x="0" y="31875"/>
                    <a:pt x="613" y="32937"/>
                    <a:pt x="1369" y="33374"/>
                  </a:cubicBezTo>
                  <a:lnTo>
                    <a:pt x="2486" y="34019"/>
                  </a:lnTo>
                  <a:cubicBezTo>
                    <a:pt x="2864" y="34237"/>
                    <a:pt x="3360" y="34346"/>
                    <a:pt x="3856" y="34346"/>
                  </a:cubicBezTo>
                  <a:cubicBezTo>
                    <a:pt x="4352" y="34346"/>
                    <a:pt x="4848" y="34237"/>
                    <a:pt x="5227" y="34019"/>
                  </a:cubicBezTo>
                  <a:lnTo>
                    <a:pt x="16492" y="27473"/>
                  </a:lnTo>
                  <a:lnTo>
                    <a:pt x="18453" y="30869"/>
                  </a:lnTo>
                  <a:cubicBezTo>
                    <a:pt x="18510" y="30968"/>
                    <a:pt x="18608" y="31016"/>
                    <a:pt x="18706" y="31016"/>
                  </a:cubicBezTo>
                  <a:cubicBezTo>
                    <a:pt x="18823" y="31016"/>
                    <a:pt x="18939" y="30948"/>
                    <a:pt x="18983" y="30819"/>
                  </a:cubicBezTo>
                  <a:lnTo>
                    <a:pt x="21056" y="24836"/>
                  </a:lnTo>
                  <a:lnTo>
                    <a:pt x="31072" y="19085"/>
                  </a:lnTo>
                  <a:cubicBezTo>
                    <a:pt x="31829" y="18649"/>
                    <a:pt x="32443" y="17586"/>
                    <a:pt x="32443" y="16712"/>
                  </a:cubicBezTo>
                  <a:lnTo>
                    <a:pt x="32442" y="3345"/>
                  </a:lnTo>
                  <a:cubicBezTo>
                    <a:pt x="32442" y="2471"/>
                    <a:pt x="31828" y="1409"/>
                    <a:pt x="31072" y="972"/>
                  </a:cubicBezTo>
                  <a:lnTo>
                    <a:pt x="29956" y="328"/>
                  </a:lnTo>
                  <a:cubicBezTo>
                    <a:pt x="29577" y="109"/>
                    <a:pt x="29081" y="0"/>
                    <a:pt x="285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27;p86"/>
            <p:cNvSpPr/>
            <p:nvPr/>
          </p:nvSpPr>
          <p:spPr>
            <a:xfrm>
              <a:off x="1706050" y="719075"/>
              <a:ext cx="124825" cy="451550"/>
            </a:xfrm>
            <a:custGeom>
              <a:avLst/>
              <a:gdLst/>
              <a:ahLst/>
              <a:cxnLst/>
              <a:rect l="l" t="t" r="r" b="b"/>
              <a:pathLst>
                <a:path w="4993" h="18062" extrusionOk="0">
                  <a:moveTo>
                    <a:pt x="401" y="0"/>
                  </a:moveTo>
                  <a:cubicBezTo>
                    <a:pt x="153" y="429"/>
                    <a:pt x="0" y="914"/>
                    <a:pt x="0" y="1351"/>
                  </a:cubicBezTo>
                  <a:lnTo>
                    <a:pt x="0" y="14718"/>
                  </a:lnTo>
                  <a:cubicBezTo>
                    <a:pt x="0" y="15592"/>
                    <a:pt x="613" y="16654"/>
                    <a:pt x="1369" y="17091"/>
                  </a:cubicBezTo>
                  <a:lnTo>
                    <a:pt x="2486" y="17736"/>
                  </a:lnTo>
                  <a:cubicBezTo>
                    <a:pt x="2862" y="17953"/>
                    <a:pt x="3355" y="18061"/>
                    <a:pt x="3847" y="18061"/>
                  </a:cubicBezTo>
                  <a:cubicBezTo>
                    <a:pt x="4250" y="18061"/>
                    <a:pt x="4652" y="17989"/>
                    <a:pt x="4992" y="17846"/>
                  </a:cubicBezTo>
                  <a:lnTo>
                    <a:pt x="4992" y="17846"/>
                  </a:lnTo>
                  <a:cubicBezTo>
                    <a:pt x="4859" y="17897"/>
                    <a:pt x="4732" y="17921"/>
                    <a:pt x="4615" y="17921"/>
                  </a:cubicBezTo>
                  <a:cubicBezTo>
                    <a:pt x="4165" y="17921"/>
                    <a:pt x="3856" y="17564"/>
                    <a:pt x="3856" y="16944"/>
                  </a:cubicBezTo>
                  <a:lnTo>
                    <a:pt x="3856" y="3578"/>
                  </a:lnTo>
                  <a:cubicBezTo>
                    <a:pt x="3856" y="3141"/>
                    <a:pt x="4010" y="2657"/>
                    <a:pt x="4258" y="2228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28;p86"/>
            <p:cNvSpPr/>
            <p:nvPr/>
          </p:nvSpPr>
          <p:spPr>
            <a:xfrm>
              <a:off x="1716175" y="312075"/>
              <a:ext cx="799825" cy="462700"/>
            </a:xfrm>
            <a:custGeom>
              <a:avLst/>
              <a:gdLst/>
              <a:ahLst/>
              <a:cxnLst/>
              <a:rect l="l" t="t" r="r" b="b"/>
              <a:pathLst>
                <a:path w="31993" h="18508" extrusionOk="0">
                  <a:moveTo>
                    <a:pt x="28181" y="0"/>
                  </a:moveTo>
                  <a:cubicBezTo>
                    <a:pt x="27685" y="0"/>
                    <a:pt x="27188" y="109"/>
                    <a:pt x="26808" y="327"/>
                  </a:cubicBezTo>
                  <a:lnTo>
                    <a:pt x="966" y="15259"/>
                  </a:lnTo>
                  <a:cubicBezTo>
                    <a:pt x="589" y="15477"/>
                    <a:pt x="250" y="15848"/>
                    <a:pt x="0" y="16282"/>
                  </a:cubicBezTo>
                  <a:lnTo>
                    <a:pt x="3856" y="18508"/>
                  </a:lnTo>
                  <a:cubicBezTo>
                    <a:pt x="4098" y="18073"/>
                    <a:pt x="4443" y="17702"/>
                    <a:pt x="4821" y="17486"/>
                  </a:cubicBezTo>
                  <a:lnTo>
                    <a:pt x="30669" y="2552"/>
                  </a:lnTo>
                  <a:cubicBezTo>
                    <a:pt x="30890" y="2425"/>
                    <a:pt x="31098" y="2364"/>
                    <a:pt x="31283" y="2364"/>
                  </a:cubicBezTo>
                  <a:cubicBezTo>
                    <a:pt x="31627" y="2364"/>
                    <a:pt x="31889" y="2575"/>
                    <a:pt x="31993" y="2954"/>
                  </a:cubicBezTo>
                  <a:cubicBezTo>
                    <a:pt x="31858" y="2174"/>
                    <a:pt x="31315" y="1342"/>
                    <a:pt x="30669" y="972"/>
                  </a:cubicBezTo>
                  <a:lnTo>
                    <a:pt x="29550" y="327"/>
                  </a:lnTo>
                  <a:cubicBezTo>
                    <a:pt x="29173" y="109"/>
                    <a:pt x="28677" y="0"/>
                    <a:pt x="28181" y="0"/>
                  </a:cubicBezTo>
                  <a:close/>
                </a:path>
              </a:pathLst>
            </a:custGeom>
            <a:solidFill>
              <a:srgbClr val="FFFFFF">
                <a:alpha val="22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29;p86"/>
            <p:cNvSpPr/>
            <p:nvPr/>
          </p:nvSpPr>
          <p:spPr>
            <a:xfrm>
              <a:off x="1945475" y="807625"/>
              <a:ext cx="91475" cy="118100"/>
            </a:xfrm>
            <a:custGeom>
              <a:avLst/>
              <a:gdLst/>
              <a:ahLst/>
              <a:cxnLst/>
              <a:rect l="l" t="t" r="r" b="b"/>
              <a:pathLst>
                <a:path w="3659" h="4724" extrusionOk="0">
                  <a:moveTo>
                    <a:pt x="2646" y="1"/>
                  </a:moveTo>
                  <a:cubicBezTo>
                    <a:pt x="2400" y="1"/>
                    <a:pt x="2123" y="81"/>
                    <a:pt x="1829" y="250"/>
                  </a:cubicBezTo>
                  <a:cubicBezTo>
                    <a:pt x="819" y="834"/>
                    <a:pt x="1" y="2251"/>
                    <a:pt x="1" y="3418"/>
                  </a:cubicBezTo>
                  <a:cubicBezTo>
                    <a:pt x="1" y="4245"/>
                    <a:pt x="413" y="4724"/>
                    <a:pt x="1014" y="4724"/>
                  </a:cubicBezTo>
                  <a:cubicBezTo>
                    <a:pt x="1259" y="4724"/>
                    <a:pt x="1536" y="4644"/>
                    <a:pt x="1829" y="4475"/>
                  </a:cubicBezTo>
                  <a:cubicBezTo>
                    <a:pt x="2839" y="3891"/>
                    <a:pt x="3659" y="2472"/>
                    <a:pt x="3659" y="1307"/>
                  </a:cubicBezTo>
                  <a:cubicBezTo>
                    <a:pt x="3659" y="479"/>
                    <a:pt x="3246" y="1"/>
                    <a:pt x="26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30;p86"/>
            <p:cNvSpPr/>
            <p:nvPr/>
          </p:nvSpPr>
          <p:spPr>
            <a:xfrm>
              <a:off x="2114050" y="710100"/>
              <a:ext cx="91475" cy="118100"/>
            </a:xfrm>
            <a:custGeom>
              <a:avLst/>
              <a:gdLst/>
              <a:ahLst/>
              <a:cxnLst/>
              <a:rect l="l" t="t" r="r" b="b"/>
              <a:pathLst>
                <a:path w="3659" h="4724" extrusionOk="0">
                  <a:moveTo>
                    <a:pt x="2647" y="1"/>
                  </a:moveTo>
                  <a:cubicBezTo>
                    <a:pt x="2401" y="1"/>
                    <a:pt x="2123" y="81"/>
                    <a:pt x="1830" y="251"/>
                  </a:cubicBezTo>
                  <a:cubicBezTo>
                    <a:pt x="819" y="833"/>
                    <a:pt x="0" y="2252"/>
                    <a:pt x="0" y="3418"/>
                  </a:cubicBezTo>
                  <a:cubicBezTo>
                    <a:pt x="0" y="4245"/>
                    <a:pt x="412" y="4724"/>
                    <a:pt x="1013" y="4724"/>
                  </a:cubicBezTo>
                  <a:cubicBezTo>
                    <a:pt x="1259" y="4724"/>
                    <a:pt x="1536" y="4644"/>
                    <a:pt x="1830" y="4474"/>
                  </a:cubicBezTo>
                  <a:cubicBezTo>
                    <a:pt x="2839" y="3891"/>
                    <a:pt x="3658" y="2473"/>
                    <a:pt x="3658" y="1306"/>
                  </a:cubicBezTo>
                  <a:cubicBezTo>
                    <a:pt x="3658" y="479"/>
                    <a:pt x="3247" y="1"/>
                    <a:pt x="26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31;p86"/>
            <p:cNvSpPr/>
            <p:nvPr/>
          </p:nvSpPr>
          <p:spPr>
            <a:xfrm>
              <a:off x="2282625" y="612575"/>
              <a:ext cx="91450" cy="118125"/>
            </a:xfrm>
            <a:custGeom>
              <a:avLst/>
              <a:gdLst/>
              <a:ahLst/>
              <a:cxnLst/>
              <a:rect l="l" t="t" r="r" b="b"/>
              <a:pathLst>
                <a:path w="3658" h="4725" extrusionOk="0">
                  <a:moveTo>
                    <a:pt x="2646" y="1"/>
                  </a:moveTo>
                  <a:cubicBezTo>
                    <a:pt x="2400" y="1"/>
                    <a:pt x="2122" y="81"/>
                    <a:pt x="1829" y="250"/>
                  </a:cubicBezTo>
                  <a:cubicBezTo>
                    <a:pt x="819" y="834"/>
                    <a:pt x="0" y="2252"/>
                    <a:pt x="0" y="3418"/>
                  </a:cubicBezTo>
                  <a:cubicBezTo>
                    <a:pt x="0" y="4246"/>
                    <a:pt x="412" y="4724"/>
                    <a:pt x="1012" y="4724"/>
                  </a:cubicBezTo>
                  <a:cubicBezTo>
                    <a:pt x="1258" y="4724"/>
                    <a:pt x="1535" y="4644"/>
                    <a:pt x="1829" y="4475"/>
                  </a:cubicBezTo>
                  <a:cubicBezTo>
                    <a:pt x="2839" y="3891"/>
                    <a:pt x="3657" y="2472"/>
                    <a:pt x="3657" y="1307"/>
                  </a:cubicBezTo>
                  <a:cubicBezTo>
                    <a:pt x="3657" y="479"/>
                    <a:pt x="3246" y="1"/>
                    <a:pt x="26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32;p86"/>
            <p:cNvSpPr/>
            <p:nvPr/>
          </p:nvSpPr>
          <p:spPr>
            <a:xfrm>
              <a:off x="3619150" y="239125"/>
              <a:ext cx="366500" cy="520550"/>
            </a:xfrm>
            <a:custGeom>
              <a:avLst/>
              <a:gdLst/>
              <a:ahLst/>
              <a:cxnLst/>
              <a:rect l="l" t="t" r="r" b="b"/>
              <a:pathLst>
                <a:path w="14660" h="20822" extrusionOk="0">
                  <a:moveTo>
                    <a:pt x="8580" y="1"/>
                  </a:moveTo>
                  <a:cubicBezTo>
                    <a:pt x="8309" y="1"/>
                    <a:pt x="8033" y="15"/>
                    <a:pt x="7753" y="44"/>
                  </a:cubicBezTo>
                  <a:cubicBezTo>
                    <a:pt x="6838" y="138"/>
                    <a:pt x="5941" y="362"/>
                    <a:pt x="5089" y="711"/>
                  </a:cubicBezTo>
                  <a:cubicBezTo>
                    <a:pt x="4118" y="1105"/>
                    <a:pt x="3276" y="1650"/>
                    <a:pt x="2565" y="2346"/>
                  </a:cubicBezTo>
                  <a:cubicBezTo>
                    <a:pt x="1854" y="3042"/>
                    <a:pt x="1292" y="3790"/>
                    <a:pt x="879" y="4587"/>
                  </a:cubicBezTo>
                  <a:cubicBezTo>
                    <a:pt x="467" y="5385"/>
                    <a:pt x="209" y="6196"/>
                    <a:pt x="105" y="7020"/>
                  </a:cubicBezTo>
                  <a:cubicBezTo>
                    <a:pt x="1" y="7842"/>
                    <a:pt x="70" y="8578"/>
                    <a:pt x="314" y="9227"/>
                  </a:cubicBezTo>
                  <a:cubicBezTo>
                    <a:pt x="388" y="9411"/>
                    <a:pt x="507" y="9534"/>
                    <a:pt x="671" y="9595"/>
                  </a:cubicBezTo>
                  <a:cubicBezTo>
                    <a:pt x="747" y="9624"/>
                    <a:pt x="828" y="9639"/>
                    <a:pt x="908" y="9639"/>
                  </a:cubicBezTo>
                  <a:cubicBezTo>
                    <a:pt x="996" y="9639"/>
                    <a:pt x="1083" y="9621"/>
                    <a:pt x="1165" y="9586"/>
                  </a:cubicBezTo>
                  <a:lnTo>
                    <a:pt x="3393" y="8680"/>
                  </a:lnTo>
                  <a:cubicBezTo>
                    <a:pt x="3632" y="8583"/>
                    <a:pt x="3782" y="8463"/>
                    <a:pt x="3841" y="8322"/>
                  </a:cubicBezTo>
                  <a:cubicBezTo>
                    <a:pt x="3901" y="8179"/>
                    <a:pt x="3935" y="7989"/>
                    <a:pt x="3945" y="7750"/>
                  </a:cubicBezTo>
                  <a:cubicBezTo>
                    <a:pt x="4045" y="5893"/>
                    <a:pt x="4874" y="4646"/>
                    <a:pt x="6433" y="4013"/>
                  </a:cubicBezTo>
                  <a:cubicBezTo>
                    <a:pt x="7068" y="3754"/>
                    <a:pt x="7660" y="3624"/>
                    <a:pt x="8208" y="3624"/>
                  </a:cubicBezTo>
                  <a:cubicBezTo>
                    <a:pt x="8500" y="3624"/>
                    <a:pt x="8779" y="3661"/>
                    <a:pt x="9046" y="3734"/>
                  </a:cubicBezTo>
                  <a:cubicBezTo>
                    <a:pt x="9816" y="3945"/>
                    <a:pt x="10343" y="4399"/>
                    <a:pt x="10626" y="5096"/>
                  </a:cubicBezTo>
                  <a:cubicBezTo>
                    <a:pt x="10784" y="5482"/>
                    <a:pt x="10807" y="5883"/>
                    <a:pt x="10699" y="6301"/>
                  </a:cubicBezTo>
                  <a:cubicBezTo>
                    <a:pt x="10592" y="6718"/>
                    <a:pt x="10420" y="7162"/>
                    <a:pt x="10183" y="7633"/>
                  </a:cubicBezTo>
                  <a:cubicBezTo>
                    <a:pt x="9946" y="8104"/>
                    <a:pt x="9683" y="8600"/>
                    <a:pt x="9395" y="9125"/>
                  </a:cubicBezTo>
                  <a:cubicBezTo>
                    <a:pt x="9102" y="9657"/>
                    <a:pt x="8856" y="10212"/>
                    <a:pt x="8659" y="10787"/>
                  </a:cubicBezTo>
                  <a:cubicBezTo>
                    <a:pt x="8459" y="11371"/>
                    <a:pt x="8335" y="11987"/>
                    <a:pt x="8289" y="12637"/>
                  </a:cubicBezTo>
                  <a:cubicBezTo>
                    <a:pt x="8244" y="13286"/>
                    <a:pt x="8348" y="13977"/>
                    <a:pt x="8602" y="14707"/>
                  </a:cubicBezTo>
                  <a:cubicBezTo>
                    <a:pt x="8667" y="14915"/>
                    <a:pt x="8806" y="15062"/>
                    <a:pt x="9022" y="15145"/>
                  </a:cubicBezTo>
                  <a:cubicBezTo>
                    <a:pt x="9130" y="15187"/>
                    <a:pt x="9236" y="15208"/>
                    <a:pt x="9341" y="15208"/>
                  </a:cubicBezTo>
                  <a:cubicBezTo>
                    <a:pt x="9444" y="15208"/>
                    <a:pt x="9546" y="15188"/>
                    <a:pt x="9647" y="15147"/>
                  </a:cubicBezTo>
                  <a:lnTo>
                    <a:pt x="11738" y="14296"/>
                  </a:lnTo>
                  <a:cubicBezTo>
                    <a:pt x="11940" y="14215"/>
                    <a:pt x="12075" y="14074"/>
                    <a:pt x="12144" y="13875"/>
                  </a:cubicBezTo>
                  <a:cubicBezTo>
                    <a:pt x="12212" y="13676"/>
                    <a:pt x="12224" y="13468"/>
                    <a:pt x="12179" y="13252"/>
                  </a:cubicBezTo>
                  <a:cubicBezTo>
                    <a:pt x="12070" y="12826"/>
                    <a:pt x="12086" y="12381"/>
                    <a:pt x="12229" y="11916"/>
                  </a:cubicBezTo>
                  <a:cubicBezTo>
                    <a:pt x="12381" y="11431"/>
                    <a:pt x="12576" y="10960"/>
                    <a:pt x="12812" y="10508"/>
                  </a:cubicBezTo>
                  <a:cubicBezTo>
                    <a:pt x="13056" y="10035"/>
                    <a:pt x="13318" y="9535"/>
                    <a:pt x="13595" y="9004"/>
                  </a:cubicBezTo>
                  <a:cubicBezTo>
                    <a:pt x="13871" y="8473"/>
                    <a:pt x="14102" y="7917"/>
                    <a:pt x="14283" y="7346"/>
                  </a:cubicBezTo>
                  <a:cubicBezTo>
                    <a:pt x="14465" y="6769"/>
                    <a:pt x="14561" y="6163"/>
                    <a:pt x="14570" y="5529"/>
                  </a:cubicBezTo>
                  <a:cubicBezTo>
                    <a:pt x="14579" y="4894"/>
                    <a:pt x="14434" y="4210"/>
                    <a:pt x="14136" y="3476"/>
                  </a:cubicBezTo>
                  <a:cubicBezTo>
                    <a:pt x="13770" y="2578"/>
                    <a:pt x="13255" y="1862"/>
                    <a:pt x="12590" y="1332"/>
                  </a:cubicBezTo>
                  <a:cubicBezTo>
                    <a:pt x="11934" y="805"/>
                    <a:pt x="11173" y="425"/>
                    <a:pt x="10358" y="220"/>
                  </a:cubicBezTo>
                  <a:cubicBezTo>
                    <a:pt x="9787" y="74"/>
                    <a:pt x="9194" y="1"/>
                    <a:pt x="8580" y="1"/>
                  </a:cubicBezTo>
                  <a:close/>
                  <a:moveTo>
                    <a:pt x="12842" y="15833"/>
                  </a:moveTo>
                  <a:cubicBezTo>
                    <a:pt x="12743" y="15833"/>
                    <a:pt x="12645" y="15852"/>
                    <a:pt x="12548" y="15892"/>
                  </a:cubicBezTo>
                  <a:lnTo>
                    <a:pt x="10181" y="16855"/>
                  </a:lnTo>
                  <a:cubicBezTo>
                    <a:pt x="9978" y="16936"/>
                    <a:pt x="9835" y="17081"/>
                    <a:pt x="9747" y="17287"/>
                  </a:cubicBezTo>
                  <a:cubicBezTo>
                    <a:pt x="9661" y="17494"/>
                    <a:pt x="9658" y="17698"/>
                    <a:pt x="9739" y="17899"/>
                  </a:cubicBezTo>
                  <a:lnTo>
                    <a:pt x="10725" y="20321"/>
                  </a:lnTo>
                  <a:cubicBezTo>
                    <a:pt x="10807" y="20524"/>
                    <a:pt x="10951" y="20666"/>
                    <a:pt x="11158" y="20754"/>
                  </a:cubicBezTo>
                  <a:cubicBezTo>
                    <a:pt x="11264" y="20799"/>
                    <a:pt x="11369" y="20822"/>
                    <a:pt x="11473" y="20822"/>
                  </a:cubicBezTo>
                  <a:cubicBezTo>
                    <a:pt x="11573" y="20822"/>
                    <a:pt x="11672" y="20801"/>
                    <a:pt x="11770" y="20762"/>
                  </a:cubicBezTo>
                  <a:lnTo>
                    <a:pt x="14136" y="19799"/>
                  </a:lnTo>
                  <a:cubicBezTo>
                    <a:pt x="14339" y="19717"/>
                    <a:pt x="14483" y="19574"/>
                    <a:pt x="14569" y="19367"/>
                  </a:cubicBezTo>
                  <a:cubicBezTo>
                    <a:pt x="14656" y="19161"/>
                    <a:pt x="14659" y="18957"/>
                    <a:pt x="14577" y="18754"/>
                  </a:cubicBezTo>
                  <a:lnTo>
                    <a:pt x="13592" y="16333"/>
                  </a:lnTo>
                  <a:cubicBezTo>
                    <a:pt x="13510" y="16131"/>
                    <a:pt x="13365" y="15987"/>
                    <a:pt x="13159" y="15900"/>
                  </a:cubicBezTo>
                  <a:cubicBezTo>
                    <a:pt x="13053" y="15855"/>
                    <a:pt x="12947" y="15833"/>
                    <a:pt x="12842" y="158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133;p86"/>
            <p:cNvSpPr/>
            <p:nvPr/>
          </p:nvSpPr>
          <p:spPr>
            <a:xfrm>
              <a:off x="4233350" y="238125"/>
              <a:ext cx="257875" cy="364075"/>
            </a:xfrm>
            <a:custGeom>
              <a:avLst/>
              <a:gdLst/>
              <a:ahLst/>
              <a:cxnLst/>
              <a:rect l="l" t="t" r="r" b="b"/>
              <a:pathLst>
                <a:path w="10315" h="14563" extrusionOk="0">
                  <a:moveTo>
                    <a:pt x="4929" y="0"/>
                  </a:moveTo>
                  <a:cubicBezTo>
                    <a:pt x="4592" y="0"/>
                    <a:pt x="4259" y="32"/>
                    <a:pt x="3931" y="97"/>
                  </a:cubicBezTo>
                  <a:cubicBezTo>
                    <a:pt x="3258" y="228"/>
                    <a:pt x="2651" y="447"/>
                    <a:pt x="2110" y="753"/>
                  </a:cubicBezTo>
                  <a:cubicBezTo>
                    <a:pt x="1571" y="1057"/>
                    <a:pt x="1115" y="1427"/>
                    <a:pt x="743" y="1864"/>
                  </a:cubicBezTo>
                  <a:cubicBezTo>
                    <a:pt x="372" y="2300"/>
                    <a:pt x="133" y="2752"/>
                    <a:pt x="27" y="3218"/>
                  </a:cubicBezTo>
                  <a:cubicBezTo>
                    <a:pt x="1" y="3352"/>
                    <a:pt x="23" y="3468"/>
                    <a:pt x="95" y="3566"/>
                  </a:cubicBezTo>
                  <a:cubicBezTo>
                    <a:pt x="164" y="3661"/>
                    <a:pt x="268" y="3727"/>
                    <a:pt x="383" y="3747"/>
                  </a:cubicBezTo>
                  <a:lnTo>
                    <a:pt x="2014" y="4067"/>
                  </a:lnTo>
                  <a:cubicBezTo>
                    <a:pt x="2077" y="4079"/>
                    <a:pt x="2135" y="4085"/>
                    <a:pt x="2187" y="4085"/>
                  </a:cubicBezTo>
                  <a:cubicBezTo>
                    <a:pt x="2278" y="4085"/>
                    <a:pt x="2351" y="4067"/>
                    <a:pt x="2407" y="4029"/>
                  </a:cubicBezTo>
                  <a:cubicBezTo>
                    <a:pt x="2496" y="3970"/>
                    <a:pt x="2588" y="3873"/>
                    <a:pt x="2684" y="3738"/>
                  </a:cubicBezTo>
                  <a:cubicBezTo>
                    <a:pt x="3309" y="2887"/>
                    <a:pt x="4063" y="2462"/>
                    <a:pt x="4946" y="2462"/>
                  </a:cubicBezTo>
                  <a:cubicBezTo>
                    <a:pt x="5136" y="2462"/>
                    <a:pt x="5333" y="2482"/>
                    <a:pt x="5535" y="2521"/>
                  </a:cubicBezTo>
                  <a:cubicBezTo>
                    <a:pt x="6246" y="2661"/>
                    <a:pt x="6784" y="2937"/>
                    <a:pt x="7148" y="3350"/>
                  </a:cubicBezTo>
                  <a:cubicBezTo>
                    <a:pt x="7514" y="3763"/>
                    <a:pt x="7646" y="4225"/>
                    <a:pt x="7546" y="4735"/>
                  </a:cubicBezTo>
                  <a:cubicBezTo>
                    <a:pt x="7491" y="5016"/>
                    <a:pt x="7353" y="5257"/>
                    <a:pt x="7132" y="5459"/>
                  </a:cubicBezTo>
                  <a:cubicBezTo>
                    <a:pt x="6911" y="5659"/>
                    <a:pt x="6644" y="5850"/>
                    <a:pt x="6330" y="6031"/>
                  </a:cubicBezTo>
                  <a:cubicBezTo>
                    <a:pt x="6016" y="6215"/>
                    <a:pt x="5676" y="6402"/>
                    <a:pt x="5311" y="6594"/>
                  </a:cubicBezTo>
                  <a:cubicBezTo>
                    <a:pt x="4940" y="6791"/>
                    <a:pt x="4588" y="7018"/>
                    <a:pt x="4257" y="7275"/>
                  </a:cubicBezTo>
                  <a:cubicBezTo>
                    <a:pt x="3914" y="7543"/>
                    <a:pt x="3606" y="7855"/>
                    <a:pt x="3344" y="8204"/>
                  </a:cubicBezTo>
                  <a:cubicBezTo>
                    <a:pt x="3072" y="8561"/>
                    <a:pt x="2870" y="9000"/>
                    <a:pt x="2741" y="9518"/>
                  </a:cubicBezTo>
                  <a:cubicBezTo>
                    <a:pt x="2699" y="9661"/>
                    <a:pt x="2723" y="9799"/>
                    <a:pt x="2817" y="9928"/>
                  </a:cubicBezTo>
                  <a:cubicBezTo>
                    <a:pt x="2909" y="10058"/>
                    <a:pt x="3030" y="10138"/>
                    <a:pt x="3178" y="10167"/>
                  </a:cubicBezTo>
                  <a:lnTo>
                    <a:pt x="4707" y="10467"/>
                  </a:lnTo>
                  <a:cubicBezTo>
                    <a:pt x="4744" y="10474"/>
                    <a:pt x="4779" y="10477"/>
                    <a:pt x="4813" y="10477"/>
                  </a:cubicBezTo>
                  <a:cubicBezTo>
                    <a:pt x="4918" y="10477"/>
                    <a:pt x="5014" y="10444"/>
                    <a:pt x="5101" y="10377"/>
                  </a:cubicBezTo>
                  <a:cubicBezTo>
                    <a:pt x="5217" y="10287"/>
                    <a:pt x="5305" y="10168"/>
                    <a:pt x="5357" y="10030"/>
                  </a:cubicBezTo>
                  <a:cubicBezTo>
                    <a:pt x="5455" y="9743"/>
                    <a:pt x="5633" y="9493"/>
                    <a:pt x="5891" y="9280"/>
                  </a:cubicBezTo>
                  <a:cubicBezTo>
                    <a:pt x="6162" y="9057"/>
                    <a:pt x="6453" y="8857"/>
                    <a:pt x="6760" y="8687"/>
                  </a:cubicBezTo>
                  <a:cubicBezTo>
                    <a:pt x="7081" y="8506"/>
                    <a:pt x="7421" y="8314"/>
                    <a:pt x="7780" y="8113"/>
                  </a:cubicBezTo>
                  <a:cubicBezTo>
                    <a:pt x="8141" y="7911"/>
                    <a:pt x="8485" y="7677"/>
                    <a:pt x="8805" y="7416"/>
                  </a:cubicBezTo>
                  <a:cubicBezTo>
                    <a:pt x="9134" y="7146"/>
                    <a:pt x="9422" y="6829"/>
                    <a:pt x="9659" y="6475"/>
                  </a:cubicBezTo>
                  <a:cubicBezTo>
                    <a:pt x="9903" y="6112"/>
                    <a:pt x="10079" y="5662"/>
                    <a:pt x="10185" y="5126"/>
                  </a:cubicBezTo>
                  <a:cubicBezTo>
                    <a:pt x="10314" y="4470"/>
                    <a:pt x="10287" y="3862"/>
                    <a:pt x="10104" y="3303"/>
                  </a:cubicBezTo>
                  <a:cubicBezTo>
                    <a:pt x="9924" y="2751"/>
                    <a:pt x="9628" y="2244"/>
                    <a:pt x="9236" y="1816"/>
                  </a:cubicBezTo>
                  <a:cubicBezTo>
                    <a:pt x="8839" y="1383"/>
                    <a:pt x="8360" y="1021"/>
                    <a:pt x="7798" y="730"/>
                  </a:cubicBezTo>
                  <a:cubicBezTo>
                    <a:pt x="7234" y="438"/>
                    <a:pt x="6631" y="228"/>
                    <a:pt x="6008" y="107"/>
                  </a:cubicBezTo>
                  <a:cubicBezTo>
                    <a:pt x="5643" y="36"/>
                    <a:pt x="5283" y="0"/>
                    <a:pt x="4929" y="0"/>
                  </a:cubicBezTo>
                  <a:close/>
                  <a:moveTo>
                    <a:pt x="2732" y="11344"/>
                  </a:moveTo>
                  <a:cubicBezTo>
                    <a:pt x="2625" y="11344"/>
                    <a:pt x="2523" y="11376"/>
                    <a:pt x="2426" y="11442"/>
                  </a:cubicBezTo>
                  <a:cubicBezTo>
                    <a:pt x="2303" y="11521"/>
                    <a:pt x="2217" y="11648"/>
                    <a:pt x="2190" y="11792"/>
                  </a:cubicBezTo>
                  <a:lnTo>
                    <a:pt x="1843" y="13563"/>
                  </a:lnTo>
                  <a:cubicBezTo>
                    <a:pt x="1814" y="13711"/>
                    <a:pt x="1842" y="13848"/>
                    <a:pt x="1929" y="13977"/>
                  </a:cubicBezTo>
                  <a:cubicBezTo>
                    <a:pt x="2008" y="14101"/>
                    <a:pt x="2135" y="14186"/>
                    <a:pt x="2279" y="14213"/>
                  </a:cubicBezTo>
                  <a:lnTo>
                    <a:pt x="4010" y="14552"/>
                  </a:lnTo>
                  <a:cubicBezTo>
                    <a:pt x="4046" y="14559"/>
                    <a:pt x="4083" y="14563"/>
                    <a:pt x="4119" y="14563"/>
                  </a:cubicBezTo>
                  <a:cubicBezTo>
                    <a:pt x="4227" y="14563"/>
                    <a:pt x="4334" y="14530"/>
                    <a:pt x="4424" y="14467"/>
                  </a:cubicBezTo>
                  <a:cubicBezTo>
                    <a:pt x="4552" y="14380"/>
                    <a:pt x="4631" y="14263"/>
                    <a:pt x="4660" y="14116"/>
                  </a:cubicBezTo>
                  <a:lnTo>
                    <a:pt x="5008" y="12344"/>
                  </a:lnTo>
                  <a:cubicBezTo>
                    <a:pt x="5037" y="12197"/>
                    <a:pt x="5009" y="12058"/>
                    <a:pt x="4922" y="11931"/>
                  </a:cubicBezTo>
                  <a:cubicBezTo>
                    <a:pt x="4835" y="11802"/>
                    <a:pt x="4718" y="11724"/>
                    <a:pt x="4570" y="11694"/>
                  </a:cubicBezTo>
                  <a:lnTo>
                    <a:pt x="2840" y="11355"/>
                  </a:lnTo>
                  <a:cubicBezTo>
                    <a:pt x="2804" y="11348"/>
                    <a:pt x="2768" y="11344"/>
                    <a:pt x="2732" y="11344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134;p86"/>
            <p:cNvSpPr/>
            <p:nvPr/>
          </p:nvSpPr>
          <p:spPr>
            <a:xfrm>
              <a:off x="4233350" y="238125"/>
              <a:ext cx="257875" cy="364075"/>
            </a:xfrm>
            <a:custGeom>
              <a:avLst/>
              <a:gdLst/>
              <a:ahLst/>
              <a:cxnLst/>
              <a:rect l="l" t="t" r="r" b="b"/>
              <a:pathLst>
                <a:path w="10315" h="14563" extrusionOk="0">
                  <a:moveTo>
                    <a:pt x="4929" y="0"/>
                  </a:moveTo>
                  <a:cubicBezTo>
                    <a:pt x="4592" y="0"/>
                    <a:pt x="4259" y="32"/>
                    <a:pt x="3931" y="97"/>
                  </a:cubicBezTo>
                  <a:cubicBezTo>
                    <a:pt x="3258" y="228"/>
                    <a:pt x="2651" y="447"/>
                    <a:pt x="2110" y="753"/>
                  </a:cubicBezTo>
                  <a:cubicBezTo>
                    <a:pt x="1571" y="1057"/>
                    <a:pt x="1115" y="1427"/>
                    <a:pt x="743" y="1864"/>
                  </a:cubicBezTo>
                  <a:cubicBezTo>
                    <a:pt x="372" y="2300"/>
                    <a:pt x="133" y="2752"/>
                    <a:pt x="27" y="3218"/>
                  </a:cubicBezTo>
                  <a:cubicBezTo>
                    <a:pt x="1" y="3352"/>
                    <a:pt x="23" y="3468"/>
                    <a:pt x="95" y="3566"/>
                  </a:cubicBezTo>
                  <a:cubicBezTo>
                    <a:pt x="164" y="3661"/>
                    <a:pt x="268" y="3727"/>
                    <a:pt x="383" y="3747"/>
                  </a:cubicBezTo>
                  <a:lnTo>
                    <a:pt x="2014" y="4067"/>
                  </a:lnTo>
                  <a:cubicBezTo>
                    <a:pt x="2077" y="4079"/>
                    <a:pt x="2135" y="4085"/>
                    <a:pt x="2187" y="4085"/>
                  </a:cubicBezTo>
                  <a:cubicBezTo>
                    <a:pt x="2278" y="4085"/>
                    <a:pt x="2351" y="4067"/>
                    <a:pt x="2407" y="4029"/>
                  </a:cubicBezTo>
                  <a:cubicBezTo>
                    <a:pt x="2496" y="3970"/>
                    <a:pt x="2588" y="3873"/>
                    <a:pt x="2684" y="3738"/>
                  </a:cubicBezTo>
                  <a:cubicBezTo>
                    <a:pt x="3309" y="2887"/>
                    <a:pt x="4063" y="2462"/>
                    <a:pt x="4946" y="2462"/>
                  </a:cubicBezTo>
                  <a:cubicBezTo>
                    <a:pt x="5136" y="2462"/>
                    <a:pt x="5333" y="2482"/>
                    <a:pt x="5535" y="2521"/>
                  </a:cubicBezTo>
                  <a:cubicBezTo>
                    <a:pt x="6246" y="2661"/>
                    <a:pt x="6784" y="2937"/>
                    <a:pt x="7148" y="3350"/>
                  </a:cubicBezTo>
                  <a:cubicBezTo>
                    <a:pt x="7514" y="3763"/>
                    <a:pt x="7646" y="4225"/>
                    <a:pt x="7546" y="4735"/>
                  </a:cubicBezTo>
                  <a:cubicBezTo>
                    <a:pt x="7491" y="5016"/>
                    <a:pt x="7353" y="5257"/>
                    <a:pt x="7132" y="5459"/>
                  </a:cubicBezTo>
                  <a:cubicBezTo>
                    <a:pt x="6911" y="5659"/>
                    <a:pt x="6644" y="5850"/>
                    <a:pt x="6330" y="6031"/>
                  </a:cubicBezTo>
                  <a:cubicBezTo>
                    <a:pt x="6016" y="6215"/>
                    <a:pt x="5676" y="6402"/>
                    <a:pt x="5311" y="6594"/>
                  </a:cubicBezTo>
                  <a:cubicBezTo>
                    <a:pt x="4940" y="6791"/>
                    <a:pt x="4588" y="7018"/>
                    <a:pt x="4257" y="7275"/>
                  </a:cubicBezTo>
                  <a:cubicBezTo>
                    <a:pt x="3914" y="7543"/>
                    <a:pt x="3606" y="7855"/>
                    <a:pt x="3344" y="8204"/>
                  </a:cubicBezTo>
                  <a:cubicBezTo>
                    <a:pt x="3072" y="8561"/>
                    <a:pt x="2870" y="9000"/>
                    <a:pt x="2741" y="9518"/>
                  </a:cubicBezTo>
                  <a:cubicBezTo>
                    <a:pt x="2699" y="9661"/>
                    <a:pt x="2723" y="9799"/>
                    <a:pt x="2817" y="9928"/>
                  </a:cubicBezTo>
                  <a:cubicBezTo>
                    <a:pt x="2909" y="10058"/>
                    <a:pt x="3030" y="10138"/>
                    <a:pt x="3178" y="10167"/>
                  </a:cubicBezTo>
                  <a:lnTo>
                    <a:pt x="4707" y="10467"/>
                  </a:lnTo>
                  <a:cubicBezTo>
                    <a:pt x="4744" y="10474"/>
                    <a:pt x="4779" y="10477"/>
                    <a:pt x="4813" y="10477"/>
                  </a:cubicBezTo>
                  <a:cubicBezTo>
                    <a:pt x="4918" y="10477"/>
                    <a:pt x="5014" y="10444"/>
                    <a:pt x="5101" y="10377"/>
                  </a:cubicBezTo>
                  <a:cubicBezTo>
                    <a:pt x="5217" y="10287"/>
                    <a:pt x="5305" y="10168"/>
                    <a:pt x="5357" y="10030"/>
                  </a:cubicBezTo>
                  <a:cubicBezTo>
                    <a:pt x="5455" y="9743"/>
                    <a:pt x="5633" y="9493"/>
                    <a:pt x="5891" y="9280"/>
                  </a:cubicBezTo>
                  <a:cubicBezTo>
                    <a:pt x="6162" y="9057"/>
                    <a:pt x="6453" y="8857"/>
                    <a:pt x="6760" y="8687"/>
                  </a:cubicBezTo>
                  <a:cubicBezTo>
                    <a:pt x="7081" y="8506"/>
                    <a:pt x="7421" y="8314"/>
                    <a:pt x="7780" y="8113"/>
                  </a:cubicBezTo>
                  <a:cubicBezTo>
                    <a:pt x="8141" y="7911"/>
                    <a:pt x="8485" y="7677"/>
                    <a:pt x="8805" y="7416"/>
                  </a:cubicBezTo>
                  <a:cubicBezTo>
                    <a:pt x="9134" y="7146"/>
                    <a:pt x="9422" y="6829"/>
                    <a:pt x="9659" y="6475"/>
                  </a:cubicBezTo>
                  <a:cubicBezTo>
                    <a:pt x="9903" y="6112"/>
                    <a:pt x="10079" y="5662"/>
                    <a:pt x="10185" y="5126"/>
                  </a:cubicBezTo>
                  <a:cubicBezTo>
                    <a:pt x="10314" y="4470"/>
                    <a:pt x="10287" y="3862"/>
                    <a:pt x="10104" y="3303"/>
                  </a:cubicBezTo>
                  <a:cubicBezTo>
                    <a:pt x="9924" y="2751"/>
                    <a:pt x="9628" y="2244"/>
                    <a:pt x="9236" y="1816"/>
                  </a:cubicBezTo>
                  <a:cubicBezTo>
                    <a:pt x="8839" y="1383"/>
                    <a:pt x="8360" y="1021"/>
                    <a:pt x="7798" y="730"/>
                  </a:cubicBezTo>
                  <a:cubicBezTo>
                    <a:pt x="7234" y="438"/>
                    <a:pt x="6631" y="228"/>
                    <a:pt x="6008" y="107"/>
                  </a:cubicBezTo>
                  <a:cubicBezTo>
                    <a:pt x="5643" y="36"/>
                    <a:pt x="5283" y="0"/>
                    <a:pt x="4929" y="0"/>
                  </a:cubicBezTo>
                  <a:close/>
                  <a:moveTo>
                    <a:pt x="2732" y="11344"/>
                  </a:moveTo>
                  <a:cubicBezTo>
                    <a:pt x="2625" y="11344"/>
                    <a:pt x="2523" y="11376"/>
                    <a:pt x="2426" y="11442"/>
                  </a:cubicBezTo>
                  <a:cubicBezTo>
                    <a:pt x="2303" y="11521"/>
                    <a:pt x="2217" y="11648"/>
                    <a:pt x="2190" y="11792"/>
                  </a:cubicBezTo>
                  <a:lnTo>
                    <a:pt x="1843" y="13563"/>
                  </a:lnTo>
                  <a:cubicBezTo>
                    <a:pt x="1814" y="13711"/>
                    <a:pt x="1842" y="13848"/>
                    <a:pt x="1929" y="13977"/>
                  </a:cubicBezTo>
                  <a:cubicBezTo>
                    <a:pt x="2008" y="14101"/>
                    <a:pt x="2135" y="14186"/>
                    <a:pt x="2279" y="14213"/>
                  </a:cubicBezTo>
                  <a:lnTo>
                    <a:pt x="4010" y="14552"/>
                  </a:lnTo>
                  <a:cubicBezTo>
                    <a:pt x="4046" y="14559"/>
                    <a:pt x="4083" y="14563"/>
                    <a:pt x="4119" y="14563"/>
                  </a:cubicBezTo>
                  <a:cubicBezTo>
                    <a:pt x="4227" y="14563"/>
                    <a:pt x="4334" y="14530"/>
                    <a:pt x="4424" y="14467"/>
                  </a:cubicBezTo>
                  <a:cubicBezTo>
                    <a:pt x="4552" y="14380"/>
                    <a:pt x="4631" y="14263"/>
                    <a:pt x="4660" y="14116"/>
                  </a:cubicBezTo>
                  <a:lnTo>
                    <a:pt x="5008" y="12344"/>
                  </a:lnTo>
                  <a:cubicBezTo>
                    <a:pt x="5037" y="12197"/>
                    <a:pt x="5009" y="12058"/>
                    <a:pt x="4922" y="11931"/>
                  </a:cubicBezTo>
                  <a:cubicBezTo>
                    <a:pt x="4835" y="11802"/>
                    <a:pt x="4718" y="11724"/>
                    <a:pt x="4570" y="11694"/>
                  </a:cubicBezTo>
                  <a:lnTo>
                    <a:pt x="2840" y="11355"/>
                  </a:lnTo>
                  <a:cubicBezTo>
                    <a:pt x="2804" y="11348"/>
                    <a:pt x="2768" y="11344"/>
                    <a:pt x="2732" y="1134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135;p86"/>
            <p:cNvSpPr/>
            <p:nvPr/>
          </p:nvSpPr>
          <p:spPr>
            <a:xfrm>
              <a:off x="3398900" y="796000"/>
              <a:ext cx="399525" cy="353825"/>
            </a:xfrm>
            <a:custGeom>
              <a:avLst/>
              <a:gdLst/>
              <a:ahLst/>
              <a:cxnLst/>
              <a:rect l="l" t="t" r="r" b="b"/>
              <a:pathLst>
                <a:path w="15981" h="14153" extrusionOk="0">
                  <a:moveTo>
                    <a:pt x="6210" y="1"/>
                  </a:moveTo>
                  <a:cubicBezTo>
                    <a:pt x="5717" y="1"/>
                    <a:pt x="5225" y="77"/>
                    <a:pt x="4753" y="228"/>
                  </a:cubicBezTo>
                  <a:cubicBezTo>
                    <a:pt x="4091" y="437"/>
                    <a:pt x="3462" y="772"/>
                    <a:pt x="2868" y="1232"/>
                  </a:cubicBezTo>
                  <a:cubicBezTo>
                    <a:pt x="2274" y="1692"/>
                    <a:pt x="1748" y="2235"/>
                    <a:pt x="1308" y="2845"/>
                  </a:cubicBezTo>
                  <a:lnTo>
                    <a:pt x="1308" y="2844"/>
                  </a:lnTo>
                  <a:cubicBezTo>
                    <a:pt x="803" y="3539"/>
                    <a:pt x="454" y="4281"/>
                    <a:pt x="261" y="5072"/>
                  </a:cubicBezTo>
                  <a:cubicBezTo>
                    <a:pt x="68" y="5863"/>
                    <a:pt x="1" y="6624"/>
                    <a:pt x="59" y="7357"/>
                  </a:cubicBezTo>
                  <a:cubicBezTo>
                    <a:pt x="118" y="8089"/>
                    <a:pt x="288" y="8765"/>
                    <a:pt x="571" y="9380"/>
                  </a:cubicBezTo>
                  <a:cubicBezTo>
                    <a:pt x="854" y="9997"/>
                    <a:pt x="1221" y="10479"/>
                    <a:pt x="1670" y="10824"/>
                  </a:cubicBezTo>
                  <a:cubicBezTo>
                    <a:pt x="1773" y="10897"/>
                    <a:pt x="1877" y="10934"/>
                    <a:pt x="1984" y="10934"/>
                  </a:cubicBezTo>
                  <a:cubicBezTo>
                    <a:pt x="2015" y="10934"/>
                    <a:pt x="2046" y="10931"/>
                    <a:pt x="2078" y="10925"/>
                  </a:cubicBezTo>
                  <a:cubicBezTo>
                    <a:pt x="2215" y="10899"/>
                    <a:pt x="2337" y="10820"/>
                    <a:pt x="2417" y="10705"/>
                  </a:cubicBezTo>
                  <a:lnTo>
                    <a:pt x="3574" y="9112"/>
                  </a:lnTo>
                  <a:cubicBezTo>
                    <a:pt x="3697" y="8942"/>
                    <a:pt x="3749" y="8795"/>
                    <a:pt x="3729" y="8670"/>
                  </a:cubicBezTo>
                  <a:cubicBezTo>
                    <a:pt x="3709" y="8546"/>
                    <a:pt x="3651" y="8399"/>
                    <a:pt x="3555" y="8229"/>
                  </a:cubicBezTo>
                  <a:cubicBezTo>
                    <a:pt x="2821" y="6896"/>
                    <a:pt x="2859" y="5672"/>
                    <a:pt x="3667" y="4557"/>
                  </a:cubicBezTo>
                  <a:cubicBezTo>
                    <a:pt x="4171" y="3863"/>
                    <a:pt x="4736" y="3422"/>
                    <a:pt x="5362" y="3235"/>
                  </a:cubicBezTo>
                  <a:cubicBezTo>
                    <a:pt x="5575" y="3172"/>
                    <a:pt x="5780" y="3141"/>
                    <a:pt x="5978" y="3141"/>
                  </a:cubicBezTo>
                  <a:cubicBezTo>
                    <a:pt x="6363" y="3141"/>
                    <a:pt x="6719" y="3260"/>
                    <a:pt x="7048" y="3498"/>
                  </a:cubicBezTo>
                  <a:cubicBezTo>
                    <a:pt x="7323" y="3698"/>
                    <a:pt x="7513" y="3966"/>
                    <a:pt x="7619" y="4304"/>
                  </a:cubicBezTo>
                  <a:cubicBezTo>
                    <a:pt x="7725" y="4641"/>
                    <a:pt x="7797" y="5023"/>
                    <a:pt x="7836" y="5452"/>
                  </a:cubicBezTo>
                  <a:cubicBezTo>
                    <a:pt x="7875" y="5881"/>
                    <a:pt x="7908" y="6340"/>
                    <a:pt x="7933" y="6828"/>
                  </a:cubicBezTo>
                  <a:cubicBezTo>
                    <a:pt x="7959" y="7324"/>
                    <a:pt x="8029" y="7816"/>
                    <a:pt x="8140" y="8299"/>
                  </a:cubicBezTo>
                  <a:cubicBezTo>
                    <a:pt x="8258" y="8803"/>
                    <a:pt x="8441" y="9288"/>
                    <a:pt x="8684" y="9745"/>
                  </a:cubicBezTo>
                  <a:cubicBezTo>
                    <a:pt x="8932" y="10215"/>
                    <a:pt x="9303" y="10649"/>
                    <a:pt x="9795" y="11047"/>
                  </a:cubicBezTo>
                  <a:cubicBezTo>
                    <a:pt x="9899" y="11138"/>
                    <a:pt x="10017" y="11183"/>
                    <a:pt x="10151" y="11183"/>
                  </a:cubicBezTo>
                  <a:cubicBezTo>
                    <a:pt x="10191" y="11183"/>
                    <a:pt x="10232" y="11178"/>
                    <a:pt x="10275" y="11170"/>
                  </a:cubicBezTo>
                  <a:cubicBezTo>
                    <a:pt x="10461" y="11135"/>
                    <a:pt x="10607" y="11046"/>
                    <a:pt x="10711" y="10901"/>
                  </a:cubicBezTo>
                  <a:lnTo>
                    <a:pt x="11796" y="9407"/>
                  </a:lnTo>
                  <a:cubicBezTo>
                    <a:pt x="11901" y="9262"/>
                    <a:pt x="11935" y="9107"/>
                    <a:pt x="11896" y="8939"/>
                  </a:cubicBezTo>
                  <a:cubicBezTo>
                    <a:pt x="11856" y="8770"/>
                    <a:pt x="11772" y="8615"/>
                    <a:pt x="11650" y="8490"/>
                  </a:cubicBezTo>
                  <a:cubicBezTo>
                    <a:pt x="11391" y="8243"/>
                    <a:pt x="11210" y="7926"/>
                    <a:pt x="11109" y="7541"/>
                  </a:cubicBezTo>
                  <a:cubicBezTo>
                    <a:pt x="11004" y="7139"/>
                    <a:pt x="10935" y="6728"/>
                    <a:pt x="10904" y="6313"/>
                  </a:cubicBezTo>
                  <a:cubicBezTo>
                    <a:pt x="10870" y="5879"/>
                    <a:pt x="10834" y="5417"/>
                    <a:pt x="10798" y="4929"/>
                  </a:cubicBezTo>
                  <a:cubicBezTo>
                    <a:pt x="10760" y="4440"/>
                    <a:pt x="10681" y="3955"/>
                    <a:pt x="10559" y="3480"/>
                  </a:cubicBezTo>
                  <a:cubicBezTo>
                    <a:pt x="10433" y="2992"/>
                    <a:pt x="10236" y="2524"/>
                    <a:pt x="9973" y="2094"/>
                  </a:cubicBezTo>
                  <a:cubicBezTo>
                    <a:pt x="9706" y="1649"/>
                    <a:pt x="9309" y="1238"/>
                    <a:pt x="8785" y="857"/>
                  </a:cubicBezTo>
                  <a:cubicBezTo>
                    <a:pt x="8144" y="390"/>
                    <a:pt x="7476" y="117"/>
                    <a:pt x="6785" y="35"/>
                  </a:cubicBezTo>
                  <a:cubicBezTo>
                    <a:pt x="6594" y="12"/>
                    <a:pt x="6402" y="1"/>
                    <a:pt x="6210" y="1"/>
                  </a:cubicBezTo>
                  <a:close/>
                  <a:moveTo>
                    <a:pt x="13590" y="9897"/>
                  </a:moveTo>
                  <a:cubicBezTo>
                    <a:pt x="13553" y="9897"/>
                    <a:pt x="13514" y="9900"/>
                    <a:pt x="13476" y="9906"/>
                  </a:cubicBezTo>
                  <a:cubicBezTo>
                    <a:pt x="13294" y="9935"/>
                    <a:pt x="13152" y="10022"/>
                    <a:pt x="13047" y="10166"/>
                  </a:cubicBezTo>
                  <a:lnTo>
                    <a:pt x="11820" y="11857"/>
                  </a:lnTo>
                  <a:cubicBezTo>
                    <a:pt x="11715" y="12001"/>
                    <a:pt x="11677" y="12162"/>
                    <a:pt x="11706" y="12345"/>
                  </a:cubicBezTo>
                  <a:cubicBezTo>
                    <a:pt x="11734" y="12527"/>
                    <a:pt x="11821" y="12668"/>
                    <a:pt x="11965" y="12774"/>
                  </a:cubicBezTo>
                  <a:lnTo>
                    <a:pt x="13695" y="14029"/>
                  </a:lnTo>
                  <a:cubicBezTo>
                    <a:pt x="13809" y="14111"/>
                    <a:pt x="13933" y="14152"/>
                    <a:pt x="14069" y="14152"/>
                  </a:cubicBezTo>
                  <a:cubicBezTo>
                    <a:pt x="14106" y="14152"/>
                    <a:pt x="14144" y="14149"/>
                    <a:pt x="14183" y="14143"/>
                  </a:cubicBezTo>
                  <a:cubicBezTo>
                    <a:pt x="14365" y="14114"/>
                    <a:pt x="14506" y="14028"/>
                    <a:pt x="14611" y="13884"/>
                  </a:cubicBezTo>
                  <a:lnTo>
                    <a:pt x="15839" y="12193"/>
                  </a:lnTo>
                  <a:cubicBezTo>
                    <a:pt x="15943" y="12049"/>
                    <a:pt x="15981" y="11887"/>
                    <a:pt x="15953" y="11705"/>
                  </a:cubicBezTo>
                  <a:cubicBezTo>
                    <a:pt x="15925" y="11523"/>
                    <a:pt x="15838" y="11382"/>
                    <a:pt x="15693" y="11276"/>
                  </a:cubicBezTo>
                  <a:lnTo>
                    <a:pt x="13964" y="10021"/>
                  </a:lnTo>
                  <a:cubicBezTo>
                    <a:pt x="13850" y="9938"/>
                    <a:pt x="13726" y="9897"/>
                    <a:pt x="13590" y="98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921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51;p75"/>
          <p:cNvSpPr txBox="1">
            <a:spLocks/>
          </p:cNvSpPr>
          <p:nvPr/>
        </p:nvSpPr>
        <p:spPr>
          <a:xfrm>
            <a:off x="1379397" y="1410932"/>
            <a:ext cx="7699829" cy="482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M Sans"/>
              <a:buNone/>
              <a:defRPr sz="16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M Sans"/>
              <a:buNone/>
              <a:defRPr sz="16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M Sans"/>
              <a:buNone/>
              <a:defRPr sz="16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M Sans"/>
              <a:buNone/>
              <a:defRPr sz="16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M Sans"/>
              <a:buNone/>
              <a:defRPr sz="16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M Sans"/>
              <a:buNone/>
              <a:defRPr sz="16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M Sans"/>
              <a:buNone/>
              <a:defRPr sz="16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M Sans"/>
              <a:buNone/>
              <a:defRPr sz="16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DM Sans"/>
              <a:buNone/>
              <a:defRPr sz="16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marL="342900" algn="just">
              <a:buFont typeface="Arial" panose="020B0604020202020204" pitchFamily="34" charset="0"/>
              <a:buChar char="•"/>
            </a:pPr>
            <a:r>
              <a:rPr lang="es-CO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asertiva</a:t>
            </a:r>
            <a:r>
              <a:rPr lang="es-CO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la capacidad </a:t>
            </a:r>
            <a:r>
              <a:rPr lang="es-CO" sz="240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2400" smtClean="0">
                <a:latin typeface="Arial" panose="020B0604020202020204" pitchFamily="34" charset="0"/>
                <a:cs typeface="Arial" panose="020B0604020202020204" pitchFamily="34" charset="0"/>
              </a:rPr>
              <a:t>expresarse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verbal o no verbalmente de forma 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apropiada,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teniendo en cuenta la cultura y el contexto (Corrales, Quijano &amp; Góngora, 2017). </a:t>
            </a:r>
          </a:p>
          <a:p>
            <a:pPr marL="0" indent="0" algn="just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algn="just">
              <a:buFont typeface="Arial" panose="020B0604020202020204" pitchFamily="34" charset="0"/>
              <a:buChar char="•"/>
            </a:pPr>
            <a:r>
              <a:rPr lang="es-CO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Solución de problemas</a:t>
            </a:r>
            <a:r>
              <a:rPr lang="es-C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define como la habilidad de encontrar una solución a una problemática dada, en una situación específica, analizando las diferentes alternativas y consecuencias.</a:t>
            </a:r>
          </a:p>
          <a:p>
            <a:pPr marL="0" indent="0" algn="just"/>
            <a:endParaRPr lang="es-CO" sz="2400" dirty="0"/>
          </a:p>
          <a:p>
            <a:pPr marL="0" indent="0" algn="just"/>
            <a:endParaRPr lang="es-CO" sz="2267" dirty="0"/>
          </a:p>
        </p:txBody>
      </p:sp>
      <p:grpSp>
        <p:nvGrpSpPr>
          <p:cNvPr id="11" name="Google Shape;1419;p76"/>
          <p:cNvGrpSpPr/>
          <p:nvPr/>
        </p:nvGrpSpPr>
        <p:grpSpPr>
          <a:xfrm>
            <a:off x="9296846" y="2682250"/>
            <a:ext cx="2580592" cy="2274671"/>
            <a:chOff x="721000" y="238100"/>
            <a:chExt cx="6176850" cy="5237550"/>
          </a:xfrm>
        </p:grpSpPr>
        <p:sp>
          <p:nvSpPr>
            <p:cNvPr id="12" name="Google Shape;1420;p76"/>
            <p:cNvSpPr/>
            <p:nvPr/>
          </p:nvSpPr>
          <p:spPr>
            <a:xfrm>
              <a:off x="721000" y="4148800"/>
              <a:ext cx="2313025" cy="1326850"/>
            </a:xfrm>
            <a:custGeom>
              <a:avLst/>
              <a:gdLst/>
              <a:ahLst/>
              <a:cxnLst/>
              <a:rect l="l" t="t" r="r" b="b"/>
              <a:pathLst>
                <a:path w="92521" h="53074" extrusionOk="0">
                  <a:moveTo>
                    <a:pt x="80016" y="0"/>
                  </a:moveTo>
                  <a:cubicBezTo>
                    <a:pt x="79416" y="0"/>
                    <a:pt x="78814" y="132"/>
                    <a:pt x="78356" y="396"/>
                  </a:cubicBezTo>
                  <a:lnTo>
                    <a:pt x="911" y="45134"/>
                  </a:lnTo>
                  <a:cubicBezTo>
                    <a:pt x="0" y="45660"/>
                    <a:pt x="0" y="46510"/>
                    <a:pt x="911" y="47037"/>
                  </a:cubicBezTo>
                  <a:lnTo>
                    <a:pt x="10747" y="52680"/>
                  </a:lnTo>
                  <a:cubicBezTo>
                    <a:pt x="11202" y="52942"/>
                    <a:pt x="11798" y="53073"/>
                    <a:pt x="12395" y="53073"/>
                  </a:cubicBezTo>
                  <a:cubicBezTo>
                    <a:pt x="12991" y="53073"/>
                    <a:pt x="13587" y="52942"/>
                    <a:pt x="14042" y="52680"/>
                  </a:cubicBezTo>
                  <a:lnTo>
                    <a:pt x="91611" y="7871"/>
                  </a:lnTo>
                  <a:cubicBezTo>
                    <a:pt x="92521" y="7345"/>
                    <a:pt x="92518" y="6498"/>
                    <a:pt x="91606" y="5977"/>
                  </a:cubicBezTo>
                  <a:lnTo>
                    <a:pt x="81657" y="388"/>
                  </a:lnTo>
                  <a:cubicBezTo>
                    <a:pt x="81203" y="129"/>
                    <a:pt x="80610" y="0"/>
                    <a:pt x="80016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421;p76"/>
            <p:cNvSpPr/>
            <p:nvPr/>
          </p:nvSpPr>
          <p:spPr>
            <a:xfrm>
              <a:off x="4584850" y="4148800"/>
              <a:ext cx="2313000" cy="1326850"/>
            </a:xfrm>
            <a:custGeom>
              <a:avLst/>
              <a:gdLst/>
              <a:ahLst/>
              <a:cxnLst/>
              <a:rect l="l" t="t" r="r" b="b"/>
              <a:pathLst>
                <a:path w="92520" h="53074" extrusionOk="0">
                  <a:moveTo>
                    <a:pt x="12505" y="0"/>
                  </a:moveTo>
                  <a:cubicBezTo>
                    <a:pt x="11911" y="0"/>
                    <a:pt x="11318" y="129"/>
                    <a:pt x="10864" y="388"/>
                  </a:cubicBezTo>
                  <a:lnTo>
                    <a:pt x="915" y="5977"/>
                  </a:lnTo>
                  <a:cubicBezTo>
                    <a:pt x="2" y="6498"/>
                    <a:pt x="0" y="7345"/>
                    <a:pt x="910" y="7871"/>
                  </a:cubicBezTo>
                  <a:lnTo>
                    <a:pt x="78479" y="52680"/>
                  </a:lnTo>
                  <a:cubicBezTo>
                    <a:pt x="78934" y="52942"/>
                    <a:pt x="79530" y="53073"/>
                    <a:pt x="80126" y="53073"/>
                  </a:cubicBezTo>
                  <a:cubicBezTo>
                    <a:pt x="80723" y="53073"/>
                    <a:pt x="81319" y="52942"/>
                    <a:pt x="81774" y="52680"/>
                  </a:cubicBezTo>
                  <a:lnTo>
                    <a:pt x="91610" y="47037"/>
                  </a:lnTo>
                  <a:cubicBezTo>
                    <a:pt x="92520" y="46510"/>
                    <a:pt x="92520" y="45660"/>
                    <a:pt x="91610" y="45135"/>
                  </a:cubicBezTo>
                  <a:lnTo>
                    <a:pt x="14165" y="396"/>
                  </a:lnTo>
                  <a:cubicBezTo>
                    <a:pt x="13707" y="132"/>
                    <a:pt x="13106" y="0"/>
                    <a:pt x="12505" y="0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22;p76"/>
            <p:cNvSpPr/>
            <p:nvPr/>
          </p:nvSpPr>
          <p:spPr>
            <a:xfrm>
              <a:off x="4761775" y="357450"/>
              <a:ext cx="1835675" cy="5008075"/>
            </a:xfrm>
            <a:custGeom>
              <a:avLst/>
              <a:gdLst/>
              <a:ahLst/>
              <a:cxnLst/>
              <a:rect l="l" t="t" r="r" b="b"/>
              <a:pathLst>
                <a:path w="73427" h="200323" extrusionOk="0">
                  <a:moveTo>
                    <a:pt x="4762" y="18680"/>
                  </a:moveTo>
                  <a:cubicBezTo>
                    <a:pt x="5049" y="18680"/>
                    <a:pt x="5374" y="18775"/>
                    <a:pt x="5718" y="18974"/>
                  </a:cubicBezTo>
                  <a:lnTo>
                    <a:pt x="67958" y="54901"/>
                  </a:lnTo>
                  <a:cubicBezTo>
                    <a:pt x="69131" y="55586"/>
                    <a:pt x="70091" y="57237"/>
                    <a:pt x="70091" y="58601"/>
                  </a:cubicBezTo>
                  <a:lnTo>
                    <a:pt x="70091" y="179529"/>
                  </a:lnTo>
                  <a:cubicBezTo>
                    <a:pt x="70091" y="180496"/>
                    <a:pt x="69608" y="181053"/>
                    <a:pt x="68909" y="181053"/>
                  </a:cubicBezTo>
                  <a:cubicBezTo>
                    <a:pt x="68622" y="181053"/>
                    <a:pt x="68299" y="180959"/>
                    <a:pt x="67958" y="180762"/>
                  </a:cubicBezTo>
                  <a:lnTo>
                    <a:pt x="5718" y="144829"/>
                  </a:lnTo>
                  <a:cubicBezTo>
                    <a:pt x="4536" y="144150"/>
                    <a:pt x="3584" y="143285"/>
                    <a:pt x="3584" y="141928"/>
                  </a:cubicBezTo>
                  <a:lnTo>
                    <a:pt x="3584" y="20202"/>
                  </a:lnTo>
                  <a:cubicBezTo>
                    <a:pt x="3584" y="19239"/>
                    <a:pt x="4063" y="18680"/>
                    <a:pt x="4762" y="18680"/>
                  </a:cubicBezTo>
                  <a:close/>
                  <a:moveTo>
                    <a:pt x="1377" y="1"/>
                  </a:moveTo>
                  <a:cubicBezTo>
                    <a:pt x="562" y="1"/>
                    <a:pt x="1" y="652"/>
                    <a:pt x="1" y="1777"/>
                  </a:cubicBezTo>
                  <a:lnTo>
                    <a:pt x="1" y="156151"/>
                  </a:lnTo>
                  <a:cubicBezTo>
                    <a:pt x="1" y="157737"/>
                    <a:pt x="1117" y="159669"/>
                    <a:pt x="2487" y="160465"/>
                  </a:cubicBezTo>
                  <a:lnTo>
                    <a:pt x="70940" y="199981"/>
                  </a:lnTo>
                  <a:cubicBezTo>
                    <a:pt x="71339" y="200212"/>
                    <a:pt x="71716" y="200322"/>
                    <a:pt x="72050" y="200322"/>
                  </a:cubicBezTo>
                  <a:cubicBezTo>
                    <a:pt x="72865" y="200322"/>
                    <a:pt x="73427" y="199670"/>
                    <a:pt x="73427" y="198545"/>
                  </a:cubicBezTo>
                  <a:lnTo>
                    <a:pt x="73427" y="44172"/>
                  </a:lnTo>
                  <a:cubicBezTo>
                    <a:pt x="73427" y="42586"/>
                    <a:pt x="72310" y="40655"/>
                    <a:pt x="70940" y="39858"/>
                  </a:cubicBezTo>
                  <a:lnTo>
                    <a:pt x="2487" y="341"/>
                  </a:lnTo>
                  <a:cubicBezTo>
                    <a:pt x="2089" y="110"/>
                    <a:pt x="1712" y="1"/>
                    <a:pt x="1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423;p76"/>
            <p:cNvSpPr/>
            <p:nvPr/>
          </p:nvSpPr>
          <p:spPr>
            <a:xfrm>
              <a:off x="6543025" y="1287300"/>
              <a:ext cx="250400" cy="4084575"/>
            </a:xfrm>
            <a:custGeom>
              <a:avLst/>
              <a:gdLst/>
              <a:ahLst/>
              <a:cxnLst/>
              <a:rect l="l" t="t" r="r" b="b"/>
              <a:pathLst>
                <a:path w="10016" h="163383" extrusionOk="0">
                  <a:moveTo>
                    <a:pt x="9281" y="1"/>
                  </a:moveTo>
                  <a:lnTo>
                    <a:pt x="1449" y="4525"/>
                  </a:lnTo>
                  <a:lnTo>
                    <a:pt x="1443" y="4525"/>
                  </a:lnTo>
                  <a:cubicBezTo>
                    <a:pt x="1609" y="4818"/>
                    <a:pt x="1753" y="5123"/>
                    <a:pt x="1873" y="5437"/>
                  </a:cubicBezTo>
                  <a:cubicBezTo>
                    <a:pt x="2065" y="5955"/>
                    <a:pt x="2175" y="6484"/>
                    <a:pt x="2175" y="6978"/>
                  </a:cubicBezTo>
                  <a:lnTo>
                    <a:pt x="2175" y="161354"/>
                  </a:lnTo>
                  <a:cubicBezTo>
                    <a:pt x="2175" y="162475"/>
                    <a:pt x="1617" y="163128"/>
                    <a:pt x="802" y="163128"/>
                  </a:cubicBezTo>
                  <a:cubicBezTo>
                    <a:pt x="556" y="163128"/>
                    <a:pt x="286" y="163068"/>
                    <a:pt x="1" y="162943"/>
                  </a:cubicBezTo>
                  <a:lnTo>
                    <a:pt x="1" y="162943"/>
                  </a:lnTo>
                  <a:cubicBezTo>
                    <a:pt x="638" y="163237"/>
                    <a:pt x="1410" y="163383"/>
                    <a:pt x="2183" y="163383"/>
                  </a:cubicBezTo>
                  <a:cubicBezTo>
                    <a:pt x="3082" y="163383"/>
                    <a:pt x="3982" y="163185"/>
                    <a:pt x="4672" y="162790"/>
                  </a:cubicBezTo>
                  <a:lnTo>
                    <a:pt x="7519" y="161145"/>
                  </a:lnTo>
                  <a:cubicBezTo>
                    <a:pt x="8899" y="160349"/>
                    <a:pt x="10015" y="158426"/>
                    <a:pt x="10015" y="156830"/>
                  </a:cubicBezTo>
                  <a:lnTo>
                    <a:pt x="10015" y="2466"/>
                  </a:lnTo>
                  <a:cubicBezTo>
                    <a:pt x="10015" y="1862"/>
                    <a:pt x="9855" y="1222"/>
                    <a:pt x="9583" y="606"/>
                  </a:cubicBezTo>
                  <a:cubicBezTo>
                    <a:pt x="9497" y="400"/>
                    <a:pt x="9398" y="201"/>
                    <a:pt x="9288" y="7"/>
                  </a:cubicBezTo>
                  <a:cubicBezTo>
                    <a:pt x="9284" y="7"/>
                    <a:pt x="9281" y="5"/>
                    <a:pt x="92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424;p76"/>
            <p:cNvSpPr/>
            <p:nvPr/>
          </p:nvSpPr>
          <p:spPr>
            <a:xfrm>
              <a:off x="5566550" y="4492550"/>
              <a:ext cx="196525" cy="289575"/>
            </a:xfrm>
            <a:custGeom>
              <a:avLst/>
              <a:gdLst/>
              <a:ahLst/>
              <a:cxnLst/>
              <a:rect l="l" t="t" r="r" b="b"/>
              <a:pathLst>
                <a:path w="7861" h="11583" fill="none" extrusionOk="0">
                  <a:moveTo>
                    <a:pt x="3931" y="1253"/>
                  </a:moveTo>
                  <a:cubicBezTo>
                    <a:pt x="1761" y="1"/>
                    <a:pt x="1" y="1016"/>
                    <a:pt x="1" y="3522"/>
                  </a:cubicBezTo>
                  <a:cubicBezTo>
                    <a:pt x="1" y="6028"/>
                    <a:pt x="1761" y="9076"/>
                    <a:pt x="3931" y="10330"/>
                  </a:cubicBezTo>
                  <a:cubicBezTo>
                    <a:pt x="6102" y="11582"/>
                    <a:pt x="7861" y="10566"/>
                    <a:pt x="7861" y="8060"/>
                  </a:cubicBezTo>
                  <a:cubicBezTo>
                    <a:pt x="7861" y="5553"/>
                    <a:pt x="6102" y="2506"/>
                    <a:pt x="3931" y="1253"/>
                  </a:cubicBezTo>
                  <a:close/>
                </a:path>
              </a:pathLst>
            </a:custGeom>
            <a:noFill/>
            <a:ln w="16600" cap="flat" cmpd="sng">
              <a:solidFill>
                <a:srgbClr val="E6E6E6"/>
              </a:solidFill>
              <a:prstDash val="solid"/>
              <a:miter lim="125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425;p76"/>
            <p:cNvSpPr/>
            <p:nvPr/>
          </p:nvSpPr>
          <p:spPr>
            <a:xfrm>
              <a:off x="5637900" y="937450"/>
              <a:ext cx="83475" cy="107800"/>
            </a:xfrm>
            <a:custGeom>
              <a:avLst/>
              <a:gdLst/>
              <a:ahLst/>
              <a:cxnLst/>
              <a:rect l="l" t="t" r="r" b="b"/>
              <a:pathLst>
                <a:path w="3339" h="4312" extrusionOk="0">
                  <a:moveTo>
                    <a:pt x="924" y="1"/>
                  </a:moveTo>
                  <a:cubicBezTo>
                    <a:pt x="376" y="1"/>
                    <a:pt x="0" y="437"/>
                    <a:pt x="0" y="1192"/>
                  </a:cubicBezTo>
                  <a:cubicBezTo>
                    <a:pt x="0" y="2257"/>
                    <a:pt x="748" y="3551"/>
                    <a:pt x="1670" y="4083"/>
                  </a:cubicBezTo>
                  <a:cubicBezTo>
                    <a:pt x="1938" y="4238"/>
                    <a:pt x="2191" y="4311"/>
                    <a:pt x="2415" y="4311"/>
                  </a:cubicBezTo>
                  <a:cubicBezTo>
                    <a:pt x="2962" y="4311"/>
                    <a:pt x="3338" y="3875"/>
                    <a:pt x="3338" y="3120"/>
                  </a:cubicBezTo>
                  <a:cubicBezTo>
                    <a:pt x="3338" y="2055"/>
                    <a:pt x="2590" y="761"/>
                    <a:pt x="1670" y="229"/>
                  </a:cubicBezTo>
                  <a:cubicBezTo>
                    <a:pt x="1402" y="74"/>
                    <a:pt x="1149" y="1"/>
                    <a:pt x="9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426;p76"/>
            <p:cNvSpPr/>
            <p:nvPr/>
          </p:nvSpPr>
          <p:spPr>
            <a:xfrm>
              <a:off x="5483750" y="1005925"/>
              <a:ext cx="391750" cy="271425"/>
            </a:xfrm>
            <a:custGeom>
              <a:avLst/>
              <a:gdLst/>
              <a:ahLst/>
              <a:cxnLst/>
              <a:rect l="l" t="t" r="r" b="b"/>
              <a:pathLst>
                <a:path w="15670" h="10857" extrusionOk="0">
                  <a:moveTo>
                    <a:pt x="738" y="0"/>
                  </a:moveTo>
                  <a:cubicBezTo>
                    <a:pt x="299" y="0"/>
                    <a:pt x="1" y="329"/>
                    <a:pt x="1" y="905"/>
                  </a:cubicBezTo>
                  <a:cubicBezTo>
                    <a:pt x="1" y="1740"/>
                    <a:pt x="623" y="2773"/>
                    <a:pt x="1392" y="3218"/>
                  </a:cubicBezTo>
                  <a:lnTo>
                    <a:pt x="14277" y="10656"/>
                  </a:lnTo>
                  <a:cubicBezTo>
                    <a:pt x="14513" y="10792"/>
                    <a:pt x="14736" y="10857"/>
                    <a:pt x="14931" y="10857"/>
                  </a:cubicBezTo>
                  <a:cubicBezTo>
                    <a:pt x="15370" y="10857"/>
                    <a:pt x="15669" y="10529"/>
                    <a:pt x="15668" y="9952"/>
                  </a:cubicBezTo>
                  <a:cubicBezTo>
                    <a:pt x="15668" y="9118"/>
                    <a:pt x="15046" y="8084"/>
                    <a:pt x="14277" y="7641"/>
                  </a:cubicBezTo>
                  <a:lnTo>
                    <a:pt x="1392" y="201"/>
                  </a:lnTo>
                  <a:cubicBezTo>
                    <a:pt x="1156" y="65"/>
                    <a:pt x="933" y="0"/>
                    <a:pt x="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427;p76"/>
            <p:cNvSpPr/>
            <p:nvPr/>
          </p:nvSpPr>
          <p:spPr>
            <a:xfrm>
              <a:off x="4851375" y="824450"/>
              <a:ext cx="1662675" cy="4059325"/>
            </a:xfrm>
            <a:custGeom>
              <a:avLst/>
              <a:gdLst/>
              <a:ahLst/>
              <a:cxnLst/>
              <a:rect l="l" t="t" r="r" b="b"/>
              <a:pathLst>
                <a:path w="66507" h="162373" extrusionOk="0">
                  <a:moveTo>
                    <a:pt x="1178" y="0"/>
                  </a:moveTo>
                  <a:cubicBezTo>
                    <a:pt x="479" y="0"/>
                    <a:pt x="0" y="559"/>
                    <a:pt x="0" y="1521"/>
                  </a:cubicBezTo>
                  <a:lnTo>
                    <a:pt x="0" y="123247"/>
                  </a:lnTo>
                  <a:cubicBezTo>
                    <a:pt x="0" y="124605"/>
                    <a:pt x="952" y="125470"/>
                    <a:pt x="2134" y="126148"/>
                  </a:cubicBezTo>
                  <a:lnTo>
                    <a:pt x="64374" y="162082"/>
                  </a:lnTo>
                  <a:cubicBezTo>
                    <a:pt x="64715" y="162279"/>
                    <a:pt x="65038" y="162373"/>
                    <a:pt x="65325" y="162373"/>
                  </a:cubicBezTo>
                  <a:cubicBezTo>
                    <a:pt x="66024" y="162373"/>
                    <a:pt x="66507" y="161815"/>
                    <a:pt x="66507" y="160848"/>
                  </a:cubicBezTo>
                  <a:lnTo>
                    <a:pt x="66507" y="39921"/>
                  </a:lnTo>
                  <a:cubicBezTo>
                    <a:pt x="66507" y="38557"/>
                    <a:pt x="65547" y="36906"/>
                    <a:pt x="64374" y="36221"/>
                  </a:cubicBezTo>
                  <a:lnTo>
                    <a:pt x="2134" y="294"/>
                  </a:lnTo>
                  <a:cubicBezTo>
                    <a:pt x="1789" y="95"/>
                    <a:pt x="1465" y="0"/>
                    <a:pt x="1178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428;p76"/>
            <p:cNvSpPr/>
            <p:nvPr/>
          </p:nvSpPr>
          <p:spPr>
            <a:xfrm>
              <a:off x="4851375" y="824450"/>
              <a:ext cx="1662675" cy="4059325"/>
            </a:xfrm>
            <a:custGeom>
              <a:avLst/>
              <a:gdLst/>
              <a:ahLst/>
              <a:cxnLst/>
              <a:rect l="l" t="t" r="r" b="b"/>
              <a:pathLst>
                <a:path w="66507" h="162373" extrusionOk="0">
                  <a:moveTo>
                    <a:pt x="1178" y="0"/>
                  </a:moveTo>
                  <a:cubicBezTo>
                    <a:pt x="479" y="0"/>
                    <a:pt x="0" y="559"/>
                    <a:pt x="0" y="1521"/>
                  </a:cubicBezTo>
                  <a:lnTo>
                    <a:pt x="0" y="123247"/>
                  </a:lnTo>
                  <a:cubicBezTo>
                    <a:pt x="0" y="124605"/>
                    <a:pt x="952" y="125470"/>
                    <a:pt x="2134" y="126148"/>
                  </a:cubicBezTo>
                  <a:lnTo>
                    <a:pt x="64374" y="162082"/>
                  </a:lnTo>
                  <a:cubicBezTo>
                    <a:pt x="64715" y="162279"/>
                    <a:pt x="65038" y="162373"/>
                    <a:pt x="65325" y="162373"/>
                  </a:cubicBezTo>
                  <a:cubicBezTo>
                    <a:pt x="66024" y="162373"/>
                    <a:pt x="66507" y="161815"/>
                    <a:pt x="66507" y="160848"/>
                  </a:cubicBezTo>
                  <a:lnTo>
                    <a:pt x="66507" y="39921"/>
                  </a:lnTo>
                  <a:cubicBezTo>
                    <a:pt x="66507" y="38557"/>
                    <a:pt x="65547" y="36906"/>
                    <a:pt x="64374" y="36221"/>
                  </a:cubicBezTo>
                  <a:lnTo>
                    <a:pt x="2134" y="294"/>
                  </a:lnTo>
                  <a:cubicBezTo>
                    <a:pt x="1789" y="95"/>
                    <a:pt x="1465" y="0"/>
                    <a:pt x="1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429;p76"/>
            <p:cNvSpPr/>
            <p:nvPr/>
          </p:nvSpPr>
          <p:spPr>
            <a:xfrm>
              <a:off x="4955400" y="1054325"/>
              <a:ext cx="12325" cy="52325"/>
            </a:xfrm>
            <a:custGeom>
              <a:avLst/>
              <a:gdLst/>
              <a:ahLst/>
              <a:cxnLst/>
              <a:rect l="l" t="t" r="r" b="b"/>
              <a:pathLst>
                <a:path w="493" h="2093" extrusionOk="0">
                  <a:moveTo>
                    <a:pt x="159" y="1"/>
                  </a:moveTo>
                  <a:cubicBezTo>
                    <a:pt x="68" y="1"/>
                    <a:pt x="1" y="134"/>
                    <a:pt x="1" y="337"/>
                  </a:cubicBezTo>
                  <a:lnTo>
                    <a:pt x="1" y="1472"/>
                  </a:lnTo>
                  <a:cubicBezTo>
                    <a:pt x="1" y="1718"/>
                    <a:pt x="98" y="1972"/>
                    <a:pt x="217" y="2041"/>
                  </a:cubicBezTo>
                  <a:lnTo>
                    <a:pt x="277" y="2075"/>
                  </a:lnTo>
                  <a:cubicBezTo>
                    <a:pt x="298" y="2086"/>
                    <a:pt x="317" y="2092"/>
                    <a:pt x="336" y="2092"/>
                  </a:cubicBezTo>
                  <a:cubicBezTo>
                    <a:pt x="426" y="2092"/>
                    <a:pt x="493" y="1959"/>
                    <a:pt x="493" y="1755"/>
                  </a:cubicBezTo>
                  <a:lnTo>
                    <a:pt x="493" y="620"/>
                  </a:lnTo>
                  <a:cubicBezTo>
                    <a:pt x="493" y="375"/>
                    <a:pt x="396" y="121"/>
                    <a:pt x="277" y="52"/>
                  </a:cubicBezTo>
                  <a:lnTo>
                    <a:pt x="217" y="18"/>
                  </a:lnTo>
                  <a:cubicBezTo>
                    <a:pt x="197" y="6"/>
                    <a:pt x="177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430;p76"/>
            <p:cNvSpPr/>
            <p:nvPr/>
          </p:nvSpPr>
          <p:spPr>
            <a:xfrm>
              <a:off x="4980050" y="1047875"/>
              <a:ext cx="12325" cy="72975"/>
            </a:xfrm>
            <a:custGeom>
              <a:avLst/>
              <a:gdLst/>
              <a:ahLst/>
              <a:cxnLst/>
              <a:rect l="l" t="t" r="r" b="b"/>
              <a:pathLst>
                <a:path w="493" h="2919" extrusionOk="0">
                  <a:moveTo>
                    <a:pt x="157" y="1"/>
                  </a:moveTo>
                  <a:cubicBezTo>
                    <a:pt x="67" y="1"/>
                    <a:pt x="0" y="134"/>
                    <a:pt x="0" y="337"/>
                  </a:cubicBezTo>
                  <a:lnTo>
                    <a:pt x="0" y="2298"/>
                  </a:lnTo>
                  <a:cubicBezTo>
                    <a:pt x="0" y="2543"/>
                    <a:pt x="97" y="2797"/>
                    <a:pt x="216" y="2866"/>
                  </a:cubicBezTo>
                  <a:lnTo>
                    <a:pt x="276" y="2901"/>
                  </a:lnTo>
                  <a:cubicBezTo>
                    <a:pt x="296" y="2913"/>
                    <a:pt x="316" y="2919"/>
                    <a:pt x="335" y="2919"/>
                  </a:cubicBezTo>
                  <a:cubicBezTo>
                    <a:pt x="426" y="2919"/>
                    <a:pt x="493" y="2786"/>
                    <a:pt x="493" y="2583"/>
                  </a:cubicBezTo>
                  <a:lnTo>
                    <a:pt x="493" y="622"/>
                  </a:lnTo>
                  <a:cubicBezTo>
                    <a:pt x="493" y="376"/>
                    <a:pt x="396" y="122"/>
                    <a:pt x="276" y="53"/>
                  </a:cubicBezTo>
                  <a:lnTo>
                    <a:pt x="216" y="18"/>
                  </a:lnTo>
                  <a:cubicBezTo>
                    <a:pt x="196" y="6"/>
                    <a:pt x="176" y="1"/>
                    <a:pt x="1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431;p76"/>
            <p:cNvSpPr/>
            <p:nvPr/>
          </p:nvSpPr>
          <p:spPr>
            <a:xfrm>
              <a:off x="5004700" y="1041500"/>
              <a:ext cx="12325" cy="93600"/>
            </a:xfrm>
            <a:custGeom>
              <a:avLst/>
              <a:gdLst/>
              <a:ahLst/>
              <a:cxnLst/>
              <a:rect l="l" t="t" r="r" b="b"/>
              <a:pathLst>
                <a:path w="493" h="3744" extrusionOk="0">
                  <a:moveTo>
                    <a:pt x="158" y="0"/>
                  </a:moveTo>
                  <a:cubicBezTo>
                    <a:pt x="67" y="0"/>
                    <a:pt x="0" y="134"/>
                    <a:pt x="0" y="337"/>
                  </a:cubicBezTo>
                  <a:lnTo>
                    <a:pt x="0" y="3123"/>
                  </a:lnTo>
                  <a:cubicBezTo>
                    <a:pt x="0" y="3368"/>
                    <a:pt x="98" y="3622"/>
                    <a:pt x="217" y="3693"/>
                  </a:cubicBezTo>
                  <a:lnTo>
                    <a:pt x="276" y="3726"/>
                  </a:lnTo>
                  <a:cubicBezTo>
                    <a:pt x="296" y="3738"/>
                    <a:pt x="316" y="3744"/>
                    <a:pt x="334" y="3744"/>
                  </a:cubicBezTo>
                  <a:cubicBezTo>
                    <a:pt x="425" y="3744"/>
                    <a:pt x="492" y="3611"/>
                    <a:pt x="492" y="3407"/>
                  </a:cubicBezTo>
                  <a:lnTo>
                    <a:pt x="492" y="620"/>
                  </a:lnTo>
                  <a:cubicBezTo>
                    <a:pt x="492" y="376"/>
                    <a:pt x="396" y="120"/>
                    <a:pt x="276" y="52"/>
                  </a:cubicBezTo>
                  <a:lnTo>
                    <a:pt x="217" y="17"/>
                  </a:lnTo>
                  <a:cubicBezTo>
                    <a:pt x="196" y="6"/>
                    <a:pt x="177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432;p76"/>
            <p:cNvSpPr/>
            <p:nvPr/>
          </p:nvSpPr>
          <p:spPr>
            <a:xfrm>
              <a:off x="5029300" y="1005100"/>
              <a:ext cx="12375" cy="144150"/>
            </a:xfrm>
            <a:custGeom>
              <a:avLst/>
              <a:gdLst/>
              <a:ahLst/>
              <a:cxnLst/>
              <a:rect l="l" t="t" r="r" b="b"/>
              <a:pathLst>
                <a:path w="495" h="5766" extrusionOk="0">
                  <a:moveTo>
                    <a:pt x="159" y="0"/>
                  </a:moveTo>
                  <a:cubicBezTo>
                    <a:pt x="68" y="0"/>
                    <a:pt x="1" y="133"/>
                    <a:pt x="1" y="336"/>
                  </a:cubicBezTo>
                  <a:lnTo>
                    <a:pt x="1" y="5146"/>
                  </a:lnTo>
                  <a:cubicBezTo>
                    <a:pt x="1" y="5392"/>
                    <a:pt x="97" y="5646"/>
                    <a:pt x="217" y="5715"/>
                  </a:cubicBezTo>
                  <a:lnTo>
                    <a:pt x="278" y="5749"/>
                  </a:lnTo>
                  <a:cubicBezTo>
                    <a:pt x="298" y="5760"/>
                    <a:pt x="317" y="5766"/>
                    <a:pt x="336" y="5766"/>
                  </a:cubicBezTo>
                  <a:cubicBezTo>
                    <a:pt x="427" y="5766"/>
                    <a:pt x="493" y="5633"/>
                    <a:pt x="493" y="5429"/>
                  </a:cubicBezTo>
                  <a:lnTo>
                    <a:pt x="494" y="623"/>
                  </a:lnTo>
                  <a:cubicBezTo>
                    <a:pt x="494" y="377"/>
                    <a:pt x="398" y="123"/>
                    <a:pt x="278" y="53"/>
                  </a:cubicBezTo>
                  <a:lnTo>
                    <a:pt x="217" y="18"/>
                  </a:lnTo>
                  <a:cubicBezTo>
                    <a:pt x="197" y="6"/>
                    <a:pt x="177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433;p76"/>
            <p:cNvSpPr/>
            <p:nvPr/>
          </p:nvSpPr>
          <p:spPr>
            <a:xfrm>
              <a:off x="5065350" y="1077725"/>
              <a:ext cx="50375" cy="108700"/>
            </a:xfrm>
            <a:custGeom>
              <a:avLst/>
              <a:gdLst/>
              <a:ahLst/>
              <a:cxnLst/>
              <a:rect l="l" t="t" r="r" b="b"/>
              <a:pathLst>
                <a:path w="2015" h="4348" extrusionOk="0">
                  <a:moveTo>
                    <a:pt x="1269" y="908"/>
                  </a:moveTo>
                  <a:lnTo>
                    <a:pt x="1269" y="2667"/>
                  </a:lnTo>
                  <a:lnTo>
                    <a:pt x="469" y="2205"/>
                  </a:lnTo>
                  <a:lnTo>
                    <a:pt x="1269" y="908"/>
                  </a:lnTo>
                  <a:close/>
                  <a:moveTo>
                    <a:pt x="1297" y="1"/>
                  </a:moveTo>
                  <a:cubicBezTo>
                    <a:pt x="1291" y="1"/>
                    <a:pt x="1285" y="2"/>
                    <a:pt x="1281" y="4"/>
                  </a:cubicBezTo>
                  <a:cubicBezTo>
                    <a:pt x="1264" y="11"/>
                    <a:pt x="1246" y="30"/>
                    <a:pt x="1224" y="64"/>
                  </a:cubicBezTo>
                  <a:lnTo>
                    <a:pt x="51" y="1914"/>
                  </a:lnTo>
                  <a:cubicBezTo>
                    <a:pt x="34" y="1943"/>
                    <a:pt x="20" y="1974"/>
                    <a:pt x="12" y="2006"/>
                  </a:cubicBezTo>
                  <a:cubicBezTo>
                    <a:pt x="3" y="2048"/>
                    <a:pt x="0" y="2091"/>
                    <a:pt x="2" y="2133"/>
                  </a:cubicBezTo>
                  <a:lnTo>
                    <a:pt x="2" y="2386"/>
                  </a:lnTo>
                  <a:cubicBezTo>
                    <a:pt x="2" y="2488"/>
                    <a:pt x="32" y="2554"/>
                    <a:pt x="92" y="2589"/>
                  </a:cubicBezTo>
                  <a:lnTo>
                    <a:pt x="1197" y="3227"/>
                  </a:lnTo>
                  <a:lnTo>
                    <a:pt x="1197" y="3932"/>
                  </a:lnTo>
                  <a:cubicBezTo>
                    <a:pt x="1194" y="3993"/>
                    <a:pt x="1204" y="4054"/>
                    <a:pt x="1227" y="4111"/>
                  </a:cubicBezTo>
                  <a:cubicBezTo>
                    <a:pt x="1247" y="4156"/>
                    <a:pt x="1282" y="4194"/>
                    <a:pt x="1326" y="4216"/>
                  </a:cubicBezTo>
                  <a:lnTo>
                    <a:pt x="1511" y="4324"/>
                  </a:lnTo>
                  <a:cubicBezTo>
                    <a:pt x="1538" y="4340"/>
                    <a:pt x="1561" y="4347"/>
                    <a:pt x="1579" y="4347"/>
                  </a:cubicBezTo>
                  <a:cubicBezTo>
                    <a:pt x="1594" y="4347"/>
                    <a:pt x="1605" y="4343"/>
                    <a:pt x="1614" y="4334"/>
                  </a:cubicBezTo>
                  <a:cubicBezTo>
                    <a:pt x="1634" y="4313"/>
                    <a:pt x="1643" y="4264"/>
                    <a:pt x="1643" y="4190"/>
                  </a:cubicBezTo>
                  <a:lnTo>
                    <a:pt x="1643" y="3484"/>
                  </a:lnTo>
                  <a:lnTo>
                    <a:pt x="1887" y="3625"/>
                  </a:lnTo>
                  <a:cubicBezTo>
                    <a:pt x="1912" y="3640"/>
                    <a:pt x="1933" y="3647"/>
                    <a:pt x="1950" y="3647"/>
                  </a:cubicBezTo>
                  <a:cubicBezTo>
                    <a:pt x="1965" y="3647"/>
                    <a:pt x="1976" y="3642"/>
                    <a:pt x="1985" y="3631"/>
                  </a:cubicBezTo>
                  <a:cubicBezTo>
                    <a:pt x="2003" y="3609"/>
                    <a:pt x="2012" y="3561"/>
                    <a:pt x="2012" y="3487"/>
                  </a:cubicBezTo>
                  <a:lnTo>
                    <a:pt x="2012" y="3318"/>
                  </a:lnTo>
                  <a:cubicBezTo>
                    <a:pt x="2015" y="3256"/>
                    <a:pt x="2006" y="3192"/>
                    <a:pt x="1985" y="3132"/>
                  </a:cubicBezTo>
                  <a:cubicBezTo>
                    <a:pt x="1966" y="3085"/>
                    <a:pt x="1931" y="3048"/>
                    <a:pt x="1887" y="3024"/>
                  </a:cubicBezTo>
                  <a:lnTo>
                    <a:pt x="1643" y="2884"/>
                  </a:lnTo>
                  <a:lnTo>
                    <a:pt x="1643" y="417"/>
                  </a:lnTo>
                  <a:cubicBezTo>
                    <a:pt x="1645" y="352"/>
                    <a:pt x="1635" y="287"/>
                    <a:pt x="1611" y="226"/>
                  </a:cubicBezTo>
                  <a:cubicBezTo>
                    <a:pt x="1593" y="177"/>
                    <a:pt x="1556" y="137"/>
                    <a:pt x="1511" y="112"/>
                  </a:cubicBezTo>
                  <a:lnTo>
                    <a:pt x="1357" y="23"/>
                  </a:lnTo>
                  <a:cubicBezTo>
                    <a:pt x="1332" y="7"/>
                    <a:pt x="1312" y="1"/>
                    <a:pt x="12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434;p76"/>
            <p:cNvSpPr/>
            <p:nvPr/>
          </p:nvSpPr>
          <p:spPr>
            <a:xfrm>
              <a:off x="5120675" y="1102250"/>
              <a:ext cx="54275" cy="119125"/>
            </a:xfrm>
            <a:custGeom>
              <a:avLst/>
              <a:gdLst/>
              <a:ahLst/>
              <a:cxnLst/>
              <a:rect l="l" t="t" r="r" b="b"/>
              <a:pathLst>
                <a:path w="2171" h="4765" extrusionOk="0">
                  <a:moveTo>
                    <a:pt x="747" y="1"/>
                  </a:moveTo>
                  <a:cubicBezTo>
                    <a:pt x="582" y="1"/>
                    <a:pt x="442" y="69"/>
                    <a:pt x="327" y="205"/>
                  </a:cubicBezTo>
                  <a:cubicBezTo>
                    <a:pt x="110" y="462"/>
                    <a:pt x="1" y="941"/>
                    <a:pt x="1" y="1643"/>
                  </a:cubicBezTo>
                  <a:cubicBezTo>
                    <a:pt x="1" y="2350"/>
                    <a:pt x="109" y="2955"/>
                    <a:pt x="325" y="3460"/>
                  </a:cubicBezTo>
                  <a:cubicBezTo>
                    <a:pt x="541" y="3963"/>
                    <a:pt x="846" y="4330"/>
                    <a:pt x="1241" y="4558"/>
                  </a:cubicBezTo>
                  <a:cubicBezTo>
                    <a:pt x="1479" y="4696"/>
                    <a:pt x="1684" y="4764"/>
                    <a:pt x="1857" y="4764"/>
                  </a:cubicBezTo>
                  <a:cubicBezTo>
                    <a:pt x="1952" y="4764"/>
                    <a:pt x="2037" y="4744"/>
                    <a:pt x="2113" y="4702"/>
                  </a:cubicBezTo>
                  <a:cubicBezTo>
                    <a:pt x="2137" y="4691"/>
                    <a:pt x="2153" y="4670"/>
                    <a:pt x="2158" y="4645"/>
                  </a:cubicBezTo>
                  <a:cubicBezTo>
                    <a:pt x="2167" y="4601"/>
                    <a:pt x="2170" y="4556"/>
                    <a:pt x="2169" y="4512"/>
                  </a:cubicBezTo>
                  <a:lnTo>
                    <a:pt x="2169" y="2876"/>
                  </a:lnTo>
                  <a:cubicBezTo>
                    <a:pt x="2169" y="2784"/>
                    <a:pt x="2158" y="2712"/>
                    <a:pt x="2135" y="2655"/>
                  </a:cubicBezTo>
                  <a:cubicBezTo>
                    <a:pt x="2115" y="2600"/>
                    <a:pt x="2076" y="2555"/>
                    <a:pt x="2026" y="2526"/>
                  </a:cubicBezTo>
                  <a:lnTo>
                    <a:pt x="1291" y="2102"/>
                  </a:lnTo>
                  <a:cubicBezTo>
                    <a:pt x="1264" y="2087"/>
                    <a:pt x="1243" y="2080"/>
                    <a:pt x="1226" y="2080"/>
                  </a:cubicBezTo>
                  <a:cubicBezTo>
                    <a:pt x="1212" y="2080"/>
                    <a:pt x="1202" y="2084"/>
                    <a:pt x="1193" y="2093"/>
                  </a:cubicBezTo>
                  <a:cubicBezTo>
                    <a:pt x="1175" y="2112"/>
                    <a:pt x="1165" y="2162"/>
                    <a:pt x="1165" y="2240"/>
                  </a:cubicBezTo>
                  <a:lnTo>
                    <a:pt x="1165" y="2401"/>
                  </a:lnTo>
                  <a:cubicBezTo>
                    <a:pt x="1165" y="2480"/>
                    <a:pt x="1175" y="2541"/>
                    <a:pt x="1193" y="2588"/>
                  </a:cubicBezTo>
                  <a:cubicBezTo>
                    <a:pt x="1212" y="2634"/>
                    <a:pt x="1246" y="2673"/>
                    <a:pt x="1291" y="2697"/>
                  </a:cubicBezTo>
                  <a:lnTo>
                    <a:pt x="1751" y="2962"/>
                  </a:lnTo>
                  <a:lnTo>
                    <a:pt x="1751" y="4110"/>
                  </a:lnTo>
                  <a:cubicBezTo>
                    <a:pt x="1728" y="4116"/>
                    <a:pt x="1702" y="4120"/>
                    <a:pt x="1674" y="4120"/>
                  </a:cubicBezTo>
                  <a:cubicBezTo>
                    <a:pt x="1633" y="4120"/>
                    <a:pt x="1587" y="4113"/>
                    <a:pt x="1534" y="4098"/>
                  </a:cubicBezTo>
                  <a:cubicBezTo>
                    <a:pt x="1439" y="4071"/>
                    <a:pt x="1347" y="4032"/>
                    <a:pt x="1262" y="3982"/>
                  </a:cubicBezTo>
                  <a:cubicBezTo>
                    <a:pt x="1007" y="3834"/>
                    <a:pt x="806" y="3586"/>
                    <a:pt x="660" y="3238"/>
                  </a:cubicBezTo>
                  <a:cubicBezTo>
                    <a:pt x="514" y="2888"/>
                    <a:pt x="440" y="2441"/>
                    <a:pt x="440" y="1896"/>
                  </a:cubicBezTo>
                  <a:cubicBezTo>
                    <a:pt x="440" y="1355"/>
                    <a:pt x="516" y="994"/>
                    <a:pt x="667" y="815"/>
                  </a:cubicBezTo>
                  <a:cubicBezTo>
                    <a:pt x="749" y="719"/>
                    <a:pt x="846" y="671"/>
                    <a:pt x="960" y="671"/>
                  </a:cubicBezTo>
                  <a:cubicBezTo>
                    <a:pt x="1059" y="671"/>
                    <a:pt x="1169" y="707"/>
                    <a:pt x="1292" y="778"/>
                  </a:cubicBezTo>
                  <a:cubicBezTo>
                    <a:pt x="1509" y="903"/>
                    <a:pt x="1697" y="1091"/>
                    <a:pt x="1856" y="1339"/>
                  </a:cubicBezTo>
                  <a:cubicBezTo>
                    <a:pt x="1868" y="1360"/>
                    <a:pt x="1884" y="1379"/>
                    <a:pt x="1901" y="1397"/>
                  </a:cubicBezTo>
                  <a:cubicBezTo>
                    <a:pt x="1904" y="1398"/>
                    <a:pt x="1907" y="1399"/>
                    <a:pt x="1909" y="1399"/>
                  </a:cubicBezTo>
                  <a:cubicBezTo>
                    <a:pt x="1920" y="1399"/>
                    <a:pt x="1931" y="1387"/>
                    <a:pt x="1942" y="1364"/>
                  </a:cubicBezTo>
                  <a:lnTo>
                    <a:pt x="2044" y="1112"/>
                  </a:lnTo>
                  <a:cubicBezTo>
                    <a:pt x="2053" y="1091"/>
                    <a:pt x="2056" y="1068"/>
                    <a:pt x="2058" y="1047"/>
                  </a:cubicBezTo>
                  <a:cubicBezTo>
                    <a:pt x="2055" y="1011"/>
                    <a:pt x="2045" y="977"/>
                    <a:pt x="2026" y="948"/>
                  </a:cubicBezTo>
                  <a:cubicBezTo>
                    <a:pt x="1837" y="622"/>
                    <a:pt x="1567" y="351"/>
                    <a:pt x="1242" y="160"/>
                  </a:cubicBezTo>
                  <a:cubicBezTo>
                    <a:pt x="1058" y="54"/>
                    <a:pt x="893" y="1"/>
                    <a:pt x="7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435;p76"/>
            <p:cNvSpPr/>
            <p:nvPr/>
          </p:nvSpPr>
          <p:spPr>
            <a:xfrm>
              <a:off x="6281675" y="1736425"/>
              <a:ext cx="111225" cy="171925"/>
            </a:xfrm>
            <a:custGeom>
              <a:avLst/>
              <a:gdLst/>
              <a:ahLst/>
              <a:cxnLst/>
              <a:rect l="l" t="t" r="r" b="b"/>
              <a:pathLst>
                <a:path w="4449" h="6877" extrusionOk="0">
                  <a:moveTo>
                    <a:pt x="527" y="579"/>
                  </a:moveTo>
                  <a:cubicBezTo>
                    <a:pt x="560" y="579"/>
                    <a:pt x="594" y="589"/>
                    <a:pt x="629" y="610"/>
                  </a:cubicBezTo>
                  <a:lnTo>
                    <a:pt x="3939" y="2521"/>
                  </a:lnTo>
                  <a:cubicBezTo>
                    <a:pt x="3996" y="2558"/>
                    <a:pt x="4044" y="2606"/>
                    <a:pt x="4078" y="2664"/>
                  </a:cubicBezTo>
                  <a:cubicBezTo>
                    <a:pt x="4100" y="2702"/>
                    <a:pt x="4119" y="2740"/>
                    <a:pt x="4134" y="2781"/>
                  </a:cubicBezTo>
                  <a:cubicBezTo>
                    <a:pt x="4180" y="2898"/>
                    <a:pt x="4205" y="3061"/>
                    <a:pt x="4205" y="3223"/>
                  </a:cubicBezTo>
                  <a:lnTo>
                    <a:pt x="4205" y="5697"/>
                  </a:lnTo>
                  <a:cubicBezTo>
                    <a:pt x="4205" y="6057"/>
                    <a:pt x="4083" y="6299"/>
                    <a:pt x="3920" y="6299"/>
                  </a:cubicBezTo>
                  <a:cubicBezTo>
                    <a:pt x="3887" y="6299"/>
                    <a:pt x="3853" y="6289"/>
                    <a:pt x="3818" y="6269"/>
                  </a:cubicBezTo>
                  <a:lnTo>
                    <a:pt x="509" y="4358"/>
                  </a:lnTo>
                  <a:cubicBezTo>
                    <a:pt x="430" y="4313"/>
                    <a:pt x="360" y="4219"/>
                    <a:pt x="314" y="4097"/>
                  </a:cubicBezTo>
                  <a:cubicBezTo>
                    <a:pt x="268" y="3979"/>
                    <a:pt x="242" y="3818"/>
                    <a:pt x="242" y="3654"/>
                  </a:cubicBezTo>
                  <a:lnTo>
                    <a:pt x="242" y="1181"/>
                  </a:lnTo>
                  <a:cubicBezTo>
                    <a:pt x="242" y="821"/>
                    <a:pt x="365" y="579"/>
                    <a:pt x="527" y="579"/>
                  </a:cubicBezTo>
                  <a:close/>
                  <a:moveTo>
                    <a:pt x="366" y="1"/>
                  </a:moveTo>
                  <a:cubicBezTo>
                    <a:pt x="152" y="1"/>
                    <a:pt x="0" y="310"/>
                    <a:pt x="0" y="793"/>
                  </a:cubicBezTo>
                  <a:lnTo>
                    <a:pt x="0" y="3267"/>
                  </a:lnTo>
                  <a:cubicBezTo>
                    <a:pt x="0" y="3592"/>
                    <a:pt x="68" y="3951"/>
                    <a:pt x="192" y="4276"/>
                  </a:cubicBezTo>
                  <a:cubicBezTo>
                    <a:pt x="238" y="4404"/>
                    <a:pt x="299" y="4527"/>
                    <a:pt x="369" y="4643"/>
                  </a:cubicBezTo>
                  <a:cubicBezTo>
                    <a:pt x="453" y="4777"/>
                    <a:pt x="540" y="4871"/>
                    <a:pt x="629" y="4923"/>
                  </a:cubicBezTo>
                  <a:lnTo>
                    <a:pt x="3939" y="6834"/>
                  </a:lnTo>
                  <a:cubicBezTo>
                    <a:pt x="3988" y="6863"/>
                    <a:pt x="4036" y="6877"/>
                    <a:pt x="4082" y="6877"/>
                  </a:cubicBezTo>
                  <a:cubicBezTo>
                    <a:pt x="4295" y="6877"/>
                    <a:pt x="4447" y="6568"/>
                    <a:pt x="4447" y="6085"/>
                  </a:cubicBezTo>
                  <a:lnTo>
                    <a:pt x="4447" y="3611"/>
                  </a:lnTo>
                  <a:cubicBezTo>
                    <a:pt x="4448" y="3285"/>
                    <a:pt x="4380" y="2927"/>
                    <a:pt x="4257" y="2601"/>
                  </a:cubicBezTo>
                  <a:cubicBezTo>
                    <a:pt x="4132" y="2276"/>
                    <a:pt x="3977" y="2047"/>
                    <a:pt x="3818" y="1955"/>
                  </a:cubicBezTo>
                  <a:lnTo>
                    <a:pt x="509" y="44"/>
                  </a:lnTo>
                  <a:cubicBezTo>
                    <a:pt x="459" y="15"/>
                    <a:pt x="411" y="1"/>
                    <a:pt x="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436;p76"/>
            <p:cNvSpPr/>
            <p:nvPr/>
          </p:nvSpPr>
          <p:spPr>
            <a:xfrm>
              <a:off x="6295725" y="1765375"/>
              <a:ext cx="46025" cy="96125"/>
            </a:xfrm>
            <a:custGeom>
              <a:avLst/>
              <a:gdLst/>
              <a:ahLst/>
              <a:cxnLst/>
              <a:rect l="l" t="t" r="r" b="b"/>
              <a:pathLst>
                <a:path w="1841" h="3845" extrusionOk="0">
                  <a:moveTo>
                    <a:pt x="218" y="0"/>
                  </a:moveTo>
                  <a:cubicBezTo>
                    <a:pt x="98" y="0"/>
                    <a:pt x="1" y="182"/>
                    <a:pt x="1" y="446"/>
                  </a:cubicBezTo>
                  <a:lnTo>
                    <a:pt x="1" y="2670"/>
                  </a:lnTo>
                  <a:cubicBezTo>
                    <a:pt x="1" y="2724"/>
                    <a:pt x="7" y="2761"/>
                    <a:pt x="1" y="2769"/>
                  </a:cubicBezTo>
                  <a:cubicBezTo>
                    <a:pt x="12" y="2777"/>
                    <a:pt x="30" y="2800"/>
                    <a:pt x="58" y="2816"/>
                  </a:cubicBezTo>
                  <a:lnTo>
                    <a:pt x="1841" y="3845"/>
                  </a:lnTo>
                  <a:lnTo>
                    <a:pt x="1841" y="917"/>
                  </a:lnTo>
                  <a:lnTo>
                    <a:pt x="288" y="20"/>
                  </a:lnTo>
                  <a:cubicBezTo>
                    <a:pt x="264" y="7"/>
                    <a:pt x="240" y="0"/>
                    <a:pt x="2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437;p76"/>
            <p:cNvSpPr/>
            <p:nvPr/>
          </p:nvSpPr>
          <p:spPr>
            <a:xfrm>
              <a:off x="6391300" y="1826375"/>
              <a:ext cx="11200" cy="61175"/>
            </a:xfrm>
            <a:custGeom>
              <a:avLst/>
              <a:gdLst/>
              <a:ahLst/>
              <a:cxnLst/>
              <a:rect l="l" t="t" r="r" b="b"/>
              <a:pathLst>
                <a:path w="448" h="2447" extrusionOk="0">
                  <a:moveTo>
                    <a:pt x="7" y="1"/>
                  </a:moveTo>
                  <a:lnTo>
                    <a:pt x="1" y="2334"/>
                  </a:lnTo>
                  <a:lnTo>
                    <a:pt x="225" y="2441"/>
                  </a:lnTo>
                  <a:cubicBezTo>
                    <a:pt x="234" y="2445"/>
                    <a:pt x="242" y="2447"/>
                    <a:pt x="251" y="2447"/>
                  </a:cubicBezTo>
                  <a:cubicBezTo>
                    <a:pt x="362" y="2447"/>
                    <a:pt x="448" y="2100"/>
                    <a:pt x="448" y="1628"/>
                  </a:cubicBezTo>
                  <a:lnTo>
                    <a:pt x="448" y="1168"/>
                  </a:lnTo>
                  <a:cubicBezTo>
                    <a:pt x="448" y="661"/>
                    <a:pt x="349" y="193"/>
                    <a:pt x="228" y="125"/>
                  </a:cubicBezTo>
                  <a:lnTo>
                    <a:pt x="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438;p76"/>
            <p:cNvSpPr/>
            <p:nvPr/>
          </p:nvSpPr>
          <p:spPr>
            <a:xfrm>
              <a:off x="6159575" y="1739925"/>
              <a:ext cx="32100" cy="52750"/>
            </a:xfrm>
            <a:custGeom>
              <a:avLst/>
              <a:gdLst/>
              <a:ahLst/>
              <a:cxnLst/>
              <a:rect l="l" t="t" r="r" b="b"/>
              <a:pathLst>
                <a:path w="1284" h="2110" extrusionOk="0">
                  <a:moveTo>
                    <a:pt x="416" y="0"/>
                  </a:moveTo>
                  <a:cubicBezTo>
                    <a:pt x="173" y="0"/>
                    <a:pt x="0" y="261"/>
                    <a:pt x="0" y="684"/>
                  </a:cubicBezTo>
                  <a:cubicBezTo>
                    <a:pt x="0" y="1230"/>
                    <a:pt x="287" y="1838"/>
                    <a:pt x="642" y="2042"/>
                  </a:cubicBezTo>
                  <a:cubicBezTo>
                    <a:pt x="721" y="2087"/>
                    <a:pt x="797" y="2109"/>
                    <a:pt x="867" y="2109"/>
                  </a:cubicBezTo>
                  <a:cubicBezTo>
                    <a:pt x="1109" y="2109"/>
                    <a:pt x="1283" y="1848"/>
                    <a:pt x="1283" y="1424"/>
                  </a:cubicBezTo>
                  <a:cubicBezTo>
                    <a:pt x="1283" y="879"/>
                    <a:pt x="995" y="272"/>
                    <a:pt x="642" y="68"/>
                  </a:cubicBezTo>
                  <a:cubicBezTo>
                    <a:pt x="562" y="22"/>
                    <a:pt x="486" y="0"/>
                    <a:pt x="4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439;p76"/>
            <p:cNvSpPr/>
            <p:nvPr/>
          </p:nvSpPr>
          <p:spPr>
            <a:xfrm>
              <a:off x="6136875" y="1696775"/>
              <a:ext cx="77450" cy="72175"/>
            </a:xfrm>
            <a:custGeom>
              <a:avLst/>
              <a:gdLst/>
              <a:ahLst/>
              <a:cxnLst/>
              <a:rect l="l" t="t" r="r" b="b"/>
              <a:pathLst>
                <a:path w="3098" h="2887" extrusionOk="0">
                  <a:moveTo>
                    <a:pt x="956" y="0"/>
                  </a:moveTo>
                  <a:cubicBezTo>
                    <a:pt x="570" y="0"/>
                    <a:pt x="250" y="251"/>
                    <a:pt x="58" y="694"/>
                  </a:cubicBezTo>
                  <a:cubicBezTo>
                    <a:pt x="0" y="827"/>
                    <a:pt x="29" y="1051"/>
                    <a:pt x="126" y="1222"/>
                  </a:cubicBezTo>
                  <a:lnTo>
                    <a:pt x="127" y="1224"/>
                  </a:lnTo>
                  <a:cubicBezTo>
                    <a:pt x="199" y="1353"/>
                    <a:pt x="292" y="1423"/>
                    <a:pt x="370" y="1423"/>
                  </a:cubicBezTo>
                  <a:cubicBezTo>
                    <a:pt x="424" y="1423"/>
                    <a:pt x="471" y="1390"/>
                    <a:pt x="500" y="1321"/>
                  </a:cubicBezTo>
                  <a:cubicBezTo>
                    <a:pt x="634" y="1006"/>
                    <a:pt x="860" y="828"/>
                    <a:pt x="1132" y="828"/>
                  </a:cubicBezTo>
                  <a:cubicBezTo>
                    <a:pt x="1262" y="828"/>
                    <a:pt x="1402" y="868"/>
                    <a:pt x="1549" y="953"/>
                  </a:cubicBezTo>
                  <a:cubicBezTo>
                    <a:pt x="2003" y="1215"/>
                    <a:pt x="2400" y="1839"/>
                    <a:pt x="2598" y="2533"/>
                  </a:cubicBezTo>
                  <a:cubicBezTo>
                    <a:pt x="2657" y="2742"/>
                    <a:pt x="2791" y="2887"/>
                    <a:pt x="2904" y="2887"/>
                  </a:cubicBezTo>
                  <a:cubicBezTo>
                    <a:pt x="2928" y="2887"/>
                    <a:pt x="2951" y="2880"/>
                    <a:pt x="2971" y="2867"/>
                  </a:cubicBezTo>
                  <a:lnTo>
                    <a:pt x="2973" y="2867"/>
                  </a:lnTo>
                  <a:cubicBezTo>
                    <a:pt x="3069" y="2806"/>
                    <a:pt x="3098" y="2617"/>
                    <a:pt x="3040" y="2417"/>
                  </a:cubicBezTo>
                  <a:cubicBezTo>
                    <a:pt x="2756" y="1434"/>
                    <a:pt x="2195" y="551"/>
                    <a:pt x="1549" y="178"/>
                  </a:cubicBezTo>
                  <a:cubicBezTo>
                    <a:pt x="1340" y="58"/>
                    <a:pt x="1140" y="0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440;p76"/>
            <p:cNvSpPr/>
            <p:nvPr/>
          </p:nvSpPr>
          <p:spPr>
            <a:xfrm>
              <a:off x="6116575" y="1654625"/>
              <a:ext cx="118025" cy="101425"/>
            </a:xfrm>
            <a:custGeom>
              <a:avLst/>
              <a:gdLst/>
              <a:ahLst/>
              <a:cxnLst/>
              <a:rect l="l" t="t" r="r" b="b"/>
              <a:pathLst>
                <a:path w="4721" h="4057" extrusionOk="0">
                  <a:moveTo>
                    <a:pt x="1412" y="1"/>
                  </a:moveTo>
                  <a:cubicBezTo>
                    <a:pt x="857" y="1"/>
                    <a:pt x="387" y="322"/>
                    <a:pt x="72" y="899"/>
                  </a:cubicBezTo>
                  <a:cubicBezTo>
                    <a:pt x="1" y="1028"/>
                    <a:pt x="21" y="1266"/>
                    <a:pt x="125" y="1452"/>
                  </a:cubicBezTo>
                  <a:lnTo>
                    <a:pt x="127" y="1455"/>
                  </a:lnTo>
                  <a:cubicBezTo>
                    <a:pt x="198" y="1584"/>
                    <a:pt x="289" y="1652"/>
                    <a:pt x="368" y="1652"/>
                  </a:cubicBezTo>
                  <a:cubicBezTo>
                    <a:pt x="418" y="1652"/>
                    <a:pt x="463" y="1624"/>
                    <a:pt x="494" y="1567"/>
                  </a:cubicBezTo>
                  <a:cubicBezTo>
                    <a:pt x="750" y="1092"/>
                    <a:pt x="1133" y="827"/>
                    <a:pt x="1588" y="827"/>
                  </a:cubicBezTo>
                  <a:cubicBezTo>
                    <a:pt x="1828" y="827"/>
                    <a:pt x="2089" y="902"/>
                    <a:pt x="2361" y="1058"/>
                  </a:cubicBezTo>
                  <a:cubicBezTo>
                    <a:pt x="3145" y="1512"/>
                    <a:pt x="3837" y="2544"/>
                    <a:pt x="4229" y="3724"/>
                  </a:cubicBezTo>
                  <a:cubicBezTo>
                    <a:pt x="4295" y="3922"/>
                    <a:pt x="4423" y="4056"/>
                    <a:pt x="4530" y="4056"/>
                  </a:cubicBezTo>
                  <a:cubicBezTo>
                    <a:pt x="4554" y="4056"/>
                    <a:pt x="4576" y="4050"/>
                    <a:pt x="4596" y="4037"/>
                  </a:cubicBezTo>
                  <a:cubicBezTo>
                    <a:pt x="4700" y="3972"/>
                    <a:pt x="4720" y="3759"/>
                    <a:pt x="4650" y="3546"/>
                  </a:cubicBezTo>
                  <a:cubicBezTo>
                    <a:pt x="4171" y="2106"/>
                    <a:pt x="3324" y="839"/>
                    <a:pt x="2361" y="284"/>
                  </a:cubicBezTo>
                  <a:cubicBezTo>
                    <a:pt x="2027" y="92"/>
                    <a:pt x="1707" y="1"/>
                    <a:pt x="1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441;p76"/>
            <p:cNvSpPr/>
            <p:nvPr/>
          </p:nvSpPr>
          <p:spPr>
            <a:xfrm>
              <a:off x="4762375" y="238100"/>
              <a:ext cx="2012700" cy="1162350"/>
            </a:xfrm>
            <a:custGeom>
              <a:avLst/>
              <a:gdLst/>
              <a:ahLst/>
              <a:cxnLst/>
              <a:rect l="l" t="t" r="r" b="b"/>
              <a:pathLst>
                <a:path w="80508" h="46494" extrusionOk="0">
                  <a:moveTo>
                    <a:pt x="7815" y="1"/>
                  </a:moveTo>
                  <a:cubicBezTo>
                    <a:pt x="6913" y="1"/>
                    <a:pt x="6010" y="200"/>
                    <a:pt x="5320" y="597"/>
                  </a:cubicBezTo>
                  <a:lnTo>
                    <a:pt x="2461" y="2237"/>
                  </a:lnTo>
                  <a:cubicBezTo>
                    <a:pt x="1203" y="2970"/>
                    <a:pt x="161" y="4652"/>
                    <a:pt x="0" y="6156"/>
                  </a:cubicBezTo>
                  <a:cubicBezTo>
                    <a:pt x="122" y="5274"/>
                    <a:pt x="643" y="4776"/>
                    <a:pt x="1356" y="4776"/>
                  </a:cubicBezTo>
                  <a:cubicBezTo>
                    <a:pt x="1689" y="4776"/>
                    <a:pt x="2064" y="4885"/>
                    <a:pt x="2461" y="5114"/>
                  </a:cubicBezTo>
                  <a:lnTo>
                    <a:pt x="70919" y="44632"/>
                  </a:lnTo>
                  <a:cubicBezTo>
                    <a:pt x="71603" y="45027"/>
                    <a:pt x="72225" y="45710"/>
                    <a:pt x="72675" y="46493"/>
                  </a:cubicBezTo>
                  <a:lnTo>
                    <a:pt x="80507" y="41969"/>
                  </a:lnTo>
                  <a:cubicBezTo>
                    <a:pt x="80051" y="41186"/>
                    <a:pt x="79435" y="40515"/>
                    <a:pt x="78745" y="40120"/>
                  </a:cubicBezTo>
                  <a:lnTo>
                    <a:pt x="10299" y="597"/>
                  </a:lnTo>
                  <a:cubicBezTo>
                    <a:pt x="9615" y="200"/>
                    <a:pt x="8716" y="1"/>
                    <a:pt x="781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442;p76"/>
            <p:cNvSpPr/>
            <p:nvPr/>
          </p:nvSpPr>
          <p:spPr>
            <a:xfrm>
              <a:off x="5615975" y="4101700"/>
              <a:ext cx="413200" cy="148900"/>
            </a:xfrm>
            <a:custGeom>
              <a:avLst/>
              <a:gdLst/>
              <a:ahLst/>
              <a:cxnLst/>
              <a:rect l="l" t="t" r="r" b="b"/>
              <a:pathLst>
                <a:path w="16528" h="5956" extrusionOk="0">
                  <a:moveTo>
                    <a:pt x="16527" y="1"/>
                  </a:moveTo>
                  <a:cubicBezTo>
                    <a:pt x="16527" y="1"/>
                    <a:pt x="11527" y="5005"/>
                    <a:pt x="4339" y="5005"/>
                  </a:cubicBezTo>
                  <a:cubicBezTo>
                    <a:pt x="2966" y="5005"/>
                    <a:pt x="1513" y="4822"/>
                    <a:pt x="0" y="4387"/>
                  </a:cubicBezTo>
                  <a:lnTo>
                    <a:pt x="0" y="4387"/>
                  </a:lnTo>
                  <a:cubicBezTo>
                    <a:pt x="0" y="4387"/>
                    <a:pt x="1591" y="5955"/>
                    <a:pt x="5195" y="5955"/>
                  </a:cubicBezTo>
                  <a:cubicBezTo>
                    <a:pt x="6406" y="5955"/>
                    <a:pt x="7844" y="5778"/>
                    <a:pt x="9525" y="5305"/>
                  </a:cubicBezTo>
                  <a:cubicBezTo>
                    <a:pt x="14030" y="4039"/>
                    <a:pt x="16527" y="1"/>
                    <a:pt x="165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443;p76"/>
            <p:cNvSpPr/>
            <p:nvPr/>
          </p:nvSpPr>
          <p:spPr>
            <a:xfrm>
              <a:off x="6314450" y="3012675"/>
              <a:ext cx="157450" cy="422275"/>
            </a:xfrm>
            <a:custGeom>
              <a:avLst/>
              <a:gdLst/>
              <a:ahLst/>
              <a:cxnLst/>
              <a:rect l="l" t="t" r="r" b="b"/>
              <a:pathLst>
                <a:path w="6298" h="16891" extrusionOk="0">
                  <a:moveTo>
                    <a:pt x="2673" y="0"/>
                  </a:moveTo>
                  <a:cubicBezTo>
                    <a:pt x="2673" y="1"/>
                    <a:pt x="6297" y="9359"/>
                    <a:pt x="1" y="16891"/>
                  </a:cubicBezTo>
                  <a:cubicBezTo>
                    <a:pt x="1" y="16891"/>
                    <a:pt x="3709" y="15425"/>
                    <a:pt x="4693" y="8551"/>
                  </a:cubicBezTo>
                  <a:cubicBezTo>
                    <a:pt x="5356" y="3918"/>
                    <a:pt x="2673" y="1"/>
                    <a:pt x="26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444;p76"/>
            <p:cNvSpPr/>
            <p:nvPr/>
          </p:nvSpPr>
          <p:spPr>
            <a:xfrm>
              <a:off x="6010225" y="3602400"/>
              <a:ext cx="288200" cy="573775"/>
            </a:xfrm>
            <a:custGeom>
              <a:avLst/>
              <a:gdLst/>
              <a:ahLst/>
              <a:cxnLst/>
              <a:rect l="l" t="t" r="r" b="b"/>
              <a:pathLst>
                <a:path w="11528" h="22951" extrusionOk="0">
                  <a:moveTo>
                    <a:pt x="9596" y="1"/>
                  </a:moveTo>
                  <a:lnTo>
                    <a:pt x="9596" y="1"/>
                  </a:lnTo>
                  <a:cubicBezTo>
                    <a:pt x="9529" y="8147"/>
                    <a:pt x="6620" y="16122"/>
                    <a:pt x="1" y="22950"/>
                  </a:cubicBezTo>
                  <a:cubicBezTo>
                    <a:pt x="1" y="22950"/>
                    <a:pt x="5492" y="20145"/>
                    <a:pt x="8510" y="12496"/>
                  </a:cubicBezTo>
                  <a:cubicBezTo>
                    <a:pt x="11527" y="4848"/>
                    <a:pt x="9596" y="1"/>
                    <a:pt x="95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445;p76"/>
            <p:cNvSpPr/>
            <p:nvPr/>
          </p:nvSpPr>
          <p:spPr>
            <a:xfrm>
              <a:off x="1043125" y="357450"/>
              <a:ext cx="1835675" cy="5008075"/>
            </a:xfrm>
            <a:custGeom>
              <a:avLst/>
              <a:gdLst/>
              <a:ahLst/>
              <a:cxnLst/>
              <a:rect l="l" t="t" r="r" b="b"/>
              <a:pathLst>
                <a:path w="73427" h="200323" extrusionOk="0">
                  <a:moveTo>
                    <a:pt x="68666" y="18680"/>
                  </a:moveTo>
                  <a:cubicBezTo>
                    <a:pt x="69365" y="18680"/>
                    <a:pt x="69844" y="19239"/>
                    <a:pt x="69844" y="20201"/>
                  </a:cubicBezTo>
                  <a:lnTo>
                    <a:pt x="69844" y="141927"/>
                  </a:lnTo>
                  <a:cubicBezTo>
                    <a:pt x="69844" y="143285"/>
                    <a:pt x="68891" y="144150"/>
                    <a:pt x="67710" y="144828"/>
                  </a:cubicBezTo>
                  <a:lnTo>
                    <a:pt x="5470" y="180762"/>
                  </a:lnTo>
                  <a:cubicBezTo>
                    <a:pt x="5128" y="180959"/>
                    <a:pt x="4805" y="181053"/>
                    <a:pt x="4519" y="181053"/>
                  </a:cubicBezTo>
                  <a:cubicBezTo>
                    <a:pt x="3819" y="181053"/>
                    <a:pt x="3336" y="180495"/>
                    <a:pt x="3336" y="179528"/>
                  </a:cubicBezTo>
                  <a:lnTo>
                    <a:pt x="3336" y="58601"/>
                  </a:lnTo>
                  <a:cubicBezTo>
                    <a:pt x="3336" y="57237"/>
                    <a:pt x="4296" y="55586"/>
                    <a:pt x="5470" y="54901"/>
                  </a:cubicBezTo>
                  <a:lnTo>
                    <a:pt x="67710" y="18974"/>
                  </a:lnTo>
                  <a:cubicBezTo>
                    <a:pt x="68054" y="18775"/>
                    <a:pt x="68378" y="18680"/>
                    <a:pt x="68666" y="18680"/>
                  </a:cubicBezTo>
                  <a:close/>
                  <a:moveTo>
                    <a:pt x="72050" y="1"/>
                  </a:moveTo>
                  <a:cubicBezTo>
                    <a:pt x="71716" y="1"/>
                    <a:pt x="71339" y="110"/>
                    <a:pt x="70940" y="341"/>
                  </a:cubicBezTo>
                  <a:lnTo>
                    <a:pt x="2487" y="39858"/>
                  </a:lnTo>
                  <a:cubicBezTo>
                    <a:pt x="1117" y="40655"/>
                    <a:pt x="1" y="42586"/>
                    <a:pt x="1" y="44172"/>
                  </a:cubicBezTo>
                  <a:lnTo>
                    <a:pt x="1" y="198545"/>
                  </a:lnTo>
                  <a:cubicBezTo>
                    <a:pt x="1" y="199670"/>
                    <a:pt x="562" y="200322"/>
                    <a:pt x="1377" y="200322"/>
                  </a:cubicBezTo>
                  <a:cubicBezTo>
                    <a:pt x="1712" y="200322"/>
                    <a:pt x="2089" y="200212"/>
                    <a:pt x="2487" y="199981"/>
                  </a:cubicBezTo>
                  <a:lnTo>
                    <a:pt x="70940" y="160465"/>
                  </a:lnTo>
                  <a:cubicBezTo>
                    <a:pt x="72311" y="159669"/>
                    <a:pt x="73427" y="157737"/>
                    <a:pt x="73427" y="156151"/>
                  </a:cubicBezTo>
                  <a:lnTo>
                    <a:pt x="73427" y="1777"/>
                  </a:lnTo>
                  <a:cubicBezTo>
                    <a:pt x="73427" y="652"/>
                    <a:pt x="72865" y="1"/>
                    <a:pt x="720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446;p76"/>
            <p:cNvSpPr/>
            <p:nvPr/>
          </p:nvSpPr>
          <p:spPr>
            <a:xfrm>
              <a:off x="847150" y="1287300"/>
              <a:ext cx="250400" cy="4084575"/>
            </a:xfrm>
            <a:custGeom>
              <a:avLst/>
              <a:gdLst/>
              <a:ahLst/>
              <a:cxnLst/>
              <a:rect l="l" t="t" r="r" b="b"/>
              <a:pathLst>
                <a:path w="10016" h="163383" extrusionOk="0">
                  <a:moveTo>
                    <a:pt x="734" y="1"/>
                  </a:moveTo>
                  <a:cubicBezTo>
                    <a:pt x="734" y="5"/>
                    <a:pt x="731" y="7"/>
                    <a:pt x="729" y="7"/>
                  </a:cubicBezTo>
                  <a:cubicBezTo>
                    <a:pt x="618" y="201"/>
                    <a:pt x="519" y="400"/>
                    <a:pt x="432" y="606"/>
                  </a:cubicBezTo>
                  <a:cubicBezTo>
                    <a:pt x="161" y="1222"/>
                    <a:pt x="1" y="1862"/>
                    <a:pt x="1" y="2466"/>
                  </a:cubicBezTo>
                  <a:lnTo>
                    <a:pt x="1" y="156830"/>
                  </a:lnTo>
                  <a:cubicBezTo>
                    <a:pt x="1" y="158426"/>
                    <a:pt x="1117" y="160349"/>
                    <a:pt x="2497" y="161145"/>
                  </a:cubicBezTo>
                  <a:lnTo>
                    <a:pt x="5344" y="162790"/>
                  </a:lnTo>
                  <a:cubicBezTo>
                    <a:pt x="6034" y="163185"/>
                    <a:pt x="6934" y="163383"/>
                    <a:pt x="7833" y="163383"/>
                  </a:cubicBezTo>
                  <a:cubicBezTo>
                    <a:pt x="8606" y="163383"/>
                    <a:pt x="9378" y="163237"/>
                    <a:pt x="10016" y="162943"/>
                  </a:cubicBezTo>
                  <a:lnTo>
                    <a:pt x="10016" y="162943"/>
                  </a:lnTo>
                  <a:cubicBezTo>
                    <a:pt x="9731" y="163068"/>
                    <a:pt x="9460" y="163128"/>
                    <a:pt x="9214" y="163128"/>
                  </a:cubicBezTo>
                  <a:cubicBezTo>
                    <a:pt x="8399" y="163128"/>
                    <a:pt x="7840" y="162475"/>
                    <a:pt x="7840" y="161354"/>
                  </a:cubicBezTo>
                  <a:lnTo>
                    <a:pt x="7840" y="6978"/>
                  </a:lnTo>
                  <a:cubicBezTo>
                    <a:pt x="7840" y="6484"/>
                    <a:pt x="7951" y="5955"/>
                    <a:pt x="8142" y="5437"/>
                  </a:cubicBezTo>
                  <a:cubicBezTo>
                    <a:pt x="8263" y="5123"/>
                    <a:pt x="8407" y="4818"/>
                    <a:pt x="8574" y="4525"/>
                  </a:cubicBezTo>
                  <a:lnTo>
                    <a:pt x="8567" y="4525"/>
                  </a:lnTo>
                  <a:lnTo>
                    <a:pt x="7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447;p76"/>
            <p:cNvSpPr/>
            <p:nvPr/>
          </p:nvSpPr>
          <p:spPr>
            <a:xfrm>
              <a:off x="1877500" y="4492550"/>
              <a:ext cx="196525" cy="289575"/>
            </a:xfrm>
            <a:custGeom>
              <a:avLst/>
              <a:gdLst/>
              <a:ahLst/>
              <a:cxnLst/>
              <a:rect l="l" t="t" r="r" b="b"/>
              <a:pathLst>
                <a:path w="7861" h="11583" fill="none" extrusionOk="0">
                  <a:moveTo>
                    <a:pt x="3930" y="1253"/>
                  </a:moveTo>
                  <a:cubicBezTo>
                    <a:pt x="6101" y="1"/>
                    <a:pt x="7861" y="1016"/>
                    <a:pt x="7861" y="3522"/>
                  </a:cubicBezTo>
                  <a:cubicBezTo>
                    <a:pt x="7861" y="6028"/>
                    <a:pt x="6101" y="9076"/>
                    <a:pt x="3930" y="10330"/>
                  </a:cubicBezTo>
                  <a:cubicBezTo>
                    <a:pt x="1759" y="11582"/>
                    <a:pt x="0" y="10566"/>
                    <a:pt x="0" y="8060"/>
                  </a:cubicBezTo>
                  <a:cubicBezTo>
                    <a:pt x="0" y="5553"/>
                    <a:pt x="1759" y="2506"/>
                    <a:pt x="3930" y="1253"/>
                  </a:cubicBezTo>
                  <a:close/>
                </a:path>
              </a:pathLst>
            </a:custGeom>
            <a:noFill/>
            <a:ln w="16600" cap="flat" cmpd="sng">
              <a:solidFill>
                <a:schemeClr val="dk1"/>
              </a:solidFill>
              <a:prstDash val="solid"/>
              <a:miter lim="125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448;p76"/>
            <p:cNvSpPr/>
            <p:nvPr/>
          </p:nvSpPr>
          <p:spPr>
            <a:xfrm>
              <a:off x="1919200" y="937450"/>
              <a:ext cx="83500" cy="107775"/>
            </a:xfrm>
            <a:custGeom>
              <a:avLst/>
              <a:gdLst/>
              <a:ahLst/>
              <a:cxnLst/>
              <a:rect l="l" t="t" r="r" b="b"/>
              <a:pathLst>
                <a:path w="3340" h="4311" extrusionOk="0">
                  <a:moveTo>
                    <a:pt x="2415" y="1"/>
                  </a:moveTo>
                  <a:cubicBezTo>
                    <a:pt x="2191" y="1"/>
                    <a:pt x="1938" y="74"/>
                    <a:pt x="1671" y="229"/>
                  </a:cubicBezTo>
                  <a:cubicBezTo>
                    <a:pt x="749" y="761"/>
                    <a:pt x="1" y="2055"/>
                    <a:pt x="1" y="3120"/>
                  </a:cubicBezTo>
                  <a:cubicBezTo>
                    <a:pt x="1" y="3874"/>
                    <a:pt x="377" y="4311"/>
                    <a:pt x="925" y="4311"/>
                  </a:cubicBezTo>
                  <a:cubicBezTo>
                    <a:pt x="1149" y="4311"/>
                    <a:pt x="1402" y="4238"/>
                    <a:pt x="1671" y="4083"/>
                  </a:cubicBezTo>
                  <a:cubicBezTo>
                    <a:pt x="2593" y="3551"/>
                    <a:pt x="3339" y="2257"/>
                    <a:pt x="3339" y="1192"/>
                  </a:cubicBezTo>
                  <a:cubicBezTo>
                    <a:pt x="3339" y="437"/>
                    <a:pt x="2963" y="1"/>
                    <a:pt x="24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449;p76"/>
            <p:cNvSpPr/>
            <p:nvPr/>
          </p:nvSpPr>
          <p:spPr>
            <a:xfrm>
              <a:off x="1765075" y="1005925"/>
              <a:ext cx="391750" cy="271425"/>
            </a:xfrm>
            <a:custGeom>
              <a:avLst/>
              <a:gdLst/>
              <a:ahLst/>
              <a:cxnLst/>
              <a:rect l="l" t="t" r="r" b="b"/>
              <a:pathLst>
                <a:path w="15670" h="10857" extrusionOk="0">
                  <a:moveTo>
                    <a:pt x="14931" y="0"/>
                  </a:moveTo>
                  <a:cubicBezTo>
                    <a:pt x="14736" y="0"/>
                    <a:pt x="14514" y="65"/>
                    <a:pt x="14278" y="201"/>
                  </a:cubicBezTo>
                  <a:lnTo>
                    <a:pt x="1393" y="7641"/>
                  </a:lnTo>
                  <a:cubicBezTo>
                    <a:pt x="624" y="8084"/>
                    <a:pt x="1" y="9118"/>
                    <a:pt x="1" y="9952"/>
                  </a:cubicBezTo>
                  <a:cubicBezTo>
                    <a:pt x="1" y="10529"/>
                    <a:pt x="300" y="10857"/>
                    <a:pt x="739" y="10857"/>
                  </a:cubicBezTo>
                  <a:cubicBezTo>
                    <a:pt x="934" y="10857"/>
                    <a:pt x="1156" y="10792"/>
                    <a:pt x="1392" y="10656"/>
                  </a:cubicBezTo>
                  <a:lnTo>
                    <a:pt x="14278" y="3218"/>
                  </a:lnTo>
                  <a:cubicBezTo>
                    <a:pt x="15047" y="2773"/>
                    <a:pt x="15670" y="1740"/>
                    <a:pt x="15670" y="905"/>
                  </a:cubicBezTo>
                  <a:cubicBezTo>
                    <a:pt x="15670" y="329"/>
                    <a:pt x="15370" y="0"/>
                    <a:pt x="14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450;p76"/>
            <p:cNvSpPr/>
            <p:nvPr/>
          </p:nvSpPr>
          <p:spPr>
            <a:xfrm>
              <a:off x="1126525" y="824450"/>
              <a:ext cx="1662725" cy="4059325"/>
            </a:xfrm>
            <a:custGeom>
              <a:avLst/>
              <a:gdLst/>
              <a:ahLst/>
              <a:cxnLst/>
              <a:rect l="l" t="t" r="r" b="b"/>
              <a:pathLst>
                <a:path w="66509" h="162373" extrusionOk="0">
                  <a:moveTo>
                    <a:pt x="65330" y="0"/>
                  </a:moveTo>
                  <a:cubicBezTo>
                    <a:pt x="65042" y="0"/>
                    <a:pt x="64718" y="95"/>
                    <a:pt x="64374" y="294"/>
                  </a:cubicBezTo>
                  <a:lnTo>
                    <a:pt x="2134" y="36221"/>
                  </a:lnTo>
                  <a:cubicBezTo>
                    <a:pt x="960" y="36906"/>
                    <a:pt x="0" y="38557"/>
                    <a:pt x="0" y="39921"/>
                  </a:cubicBezTo>
                  <a:lnTo>
                    <a:pt x="0" y="160848"/>
                  </a:lnTo>
                  <a:cubicBezTo>
                    <a:pt x="0" y="161815"/>
                    <a:pt x="483" y="162373"/>
                    <a:pt x="1183" y="162373"/>
                  </a:cubicBezTo>
                  <a:cubicBezTo>
                    <a:pt x="1469" y="162373"/>
                    <a:pt x="1792" y="162279"/>
                    <a:pt x="2134" y="162082"/>
                  </a:cubicBezTo>
                  <a:lnTo>
                    <a:pt x="64374" y="126148"/>
                  </a:lnTo>
                  <a:cubicBezTo>
                    <a:pt x="65555" y="125470"/>
                    <a:pt x="66508" y="124605"/>
                    <a:pt x="66508" y="123247"/>
                  </a:cubicBezTo>
                  <a:lnTo>
                    <a:pt x="66508" y="1521"/>
                  </a:lnTo>
                  <a:cubicBezTo>
                    <a:pt x="66508" y="559"/>
                    <a:pt x="66029" y="0"/>
                    <a:pt x="65330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451;p76"/>
            <p:cNvSpPr/>
            <p:nvPr/>
          </p:nvSpPr>
          <p:spPr>
            <a:xfrm>
              <a:off x="1126525" y="824450"/>
              <a:ext cx="1662725" cy="4059325"/>
            </a:xfrm>
            <a:custGeom>
              <a:avLst/>
              <a:gdLst/>
              <a:ahLst/>
              <a:cxnLst/>
              <a:rect l="l" t="t" r="r" b="b"/>
              <a:pathLst>
                <a:path w="66509" h="162373" extrusionOk="0">
                  <a:moveTo>
                    <a:pt x="65330" y="0"/>
                  </a:moveTo>
                  <a:cubicBezTo>
                    <a:pt x="65042" y="0"/>
                    <a:pt x="64718" y="95"/>
                    <a:pt x="64374" y="294"/>
                  </a:cubicBezTo>
                  <a:lnTo>
                    <a:pt x="2134" y="36221"/>
                  </a:lnTo>
                  <a:cubicBezTo>
                    <a:pt x="960" y="36906"/>
                    <a:pt x="0" y="38557"/>
                    <a:pt x="0" y="39921"/>
                  </a:cubicBezTo>
                  <a:lnTo>
                    <a:pt x="0" y="160848"/>
                  </a:lnTo>
                  <a:cubicBezTo>
                    <a:pt x="0" y="161815"/>
                    <a:pt x="483" y="162373"/>
                    <a:pt x="1183" y="162373"/>
                  </a:cubicBezTo>
                  <a:cubicBezTo>
                    <a:pt x="1469" y="162373"/>
                    <a:pt x="1792" y="162279"/>
                    <a:pt x="2134" y="162082"/>
                  </a:cubicBezTo>
                  <a:lnTo>
                    <a:pt x="64374" y="126148"/>
                  </a:lnTo>
                  <a:cubicBezTo>
                    <a:pt x="65555" y="125470"/>
                    <a:pt x="66508" y="124605"/>
                    <a:pt x="66508" y="123247"/>
                  </a:cubicBezTo>
                  <a:lnTo>
                    <a:pt x="66508" y="1521"/>
                  </a:lnTo>
                  <a:cubicBezTo>
                    <a:pt x="66508" y="559"/>
                    <a:pt x="66029" y="0"/>
                    <a:pt x="653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452;p76"/>
            <p:cNvSpPr/>
            <p:nvPr/>
          </p:nvSpPr>
          <p:spPr>
            <a:xfrm>
              <a:off x="2384350" y="1195050"/>
              <a:ext cx="32075" cy="52750"/>
            </a:xfrm>
            <a:custGeom>
              <a:avLst/>
              <a:gdLst/>
              <a:ahLst/>
              <a:cxnLst/>
              <a:rect l="l" t="t" r="r" b="b"/>
              <a:pathLst>
                <a:path w="1283" h="2110" extrusionOk="0">
                  <a:moveTo>
                    <a:pt x="867" y="1"/>
                  </a:moveTo>
                  <a:cubicBezTo>
                    <a:pt x="797" y="1"/>
                    <a:pt x="721" y="23"/>
                    <a:pt x="641" y="68"/>
                  </a:cubicBezTo>
                  <a:cubicBezTo>
                    <a:pt x="287" y="272"/>
                    <a:pt x="0" y="880"/>
                    <a:pt x="0" y="1425"/>
                  </a:cubicBezTo>
                  <a:cubicBezTo>
                    <a:pt x="0" y="1848"/>
                    <a:pt x="173" y="2110"/>
                    <a:pt x="417" y="2110"/>
                  </a:cubicBezTo>
                  <a:cubicBezTo>
                    <a:pt x="486" y="2110"/>
                    <a:pt x="562" y="2088"/>
                    <a:pt x="641" y="2042"/>
                  </a:cubicBezTo>
                  <a:cubicBezTo>
                    <a:pt x="996" y="1838"/>
                    <a:pt x="1283" y="1231"/>
                    <a:pt x="1283" y="685"/>
                  </a:cubicBezTo>
                  <a:cubicBezTo>
                    <a:pt x="1283" y="262"/>
                    <a:pt x="1110" y="1"/>
                    <a:pt x="8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453;p76"/>
            <p:cNvSpPr/>
            <p:nvPr/>
          </p:nvSpPr>
          <p:spPr>
            <a:xfrm>
              <a:off x="2361675" y="1151900"/>
              <a:ext cx="77425" cy="72175"/>
            </a:xfrm>
            <a:custGeom>
              <a:avLst/>
              <a:gdLst/>
              <a:ahLst/>
              <a:cxnLst/>
              <a:rect l="l" t="t" r="r" b="b"/>
              <a:pathLst>
                <a:path w="3097" h="2887" extrusionOk="0">
                  <a:moveTo>
                    <a:pt x="2142" y="1"/>
                  </a:moveTo>
                  <a:cubicBezTo>
                    <a:pt x="1957" y="1"/>
                    <a:pt x="1757" y="58"/>
                    <a:pt x="1548" y="178"/>
                  </a:cubicBezTo>
                  <a:cubicBezTo>
                    <a:pt x="903" y="552"/>
                    <a:pt x="341" y="1435"/>
                    <a:pt x="58" y="2418"/>
                  </a:cubicBezTo>
                  <a:cubicBezTo>
                    <a:pt x="0" y="2616"/>
                    <a:pt x="29" y="2806"/>
                    <a:pt x="124" y="2867"/>
                  </a:cubicBezTo>
                  <a:lnTo>
                    <a:pt x="125" y="2867"/>
                  </a:lnTo>
                  <a:cubicBezTo>
                    <a:pt x="147" y="2880"/>
                    <a:pt x="170" y="2886"/>
                    <a:pt x="193" y="2886"/>
                  </a:cubicBezTo>
                  <a:cubicBezTo>
                    <a:pt x="307" y="2886"/>
                    <a:pt x="440" y="2742"/>
                    <a:pt x="500" y="2533"/>
                  </a:cubicBezTo>
                  <a:cubicBezTo>
                    <a:pt x="698" y="1838"/>
                    <a:pt x="1094" y="1216"/>
                    <a:pt x="1548" y="953"/>
                  </a:cubicBezTo>
                  <a:cubicBezTo>
                    <a:pt x="1695" y="868"/>
                    <a:pt x="1836" y="827"/>
                    <a:pt x="1966" y="827"/>
                  </a:cubicBezTo>
                  <a:cubicBezTo>
                    <a:pt x="2238" y="827"/>
                    <a:pt x="2463" y="1005"/>
                    <a:pt x="2598" y="1322"/>
                  </a:cubicBezTo>
                  <a:cubicBezTo>
                    <a:pt x="2627" y="1390"/>
                    <a:pt x="2674" y="1423"/>
                    <a:pt x="2728" y="1423"/>
                  </a:cubicBezTo>
                  <a:cubicBezTo>
                    <a:pt x="2806" y="1423"/>
                    <a:pt x="2899" y="1353"/>
                    <a:pt x="2971" y="1224"/>
                  </a:cubicBezTo>
                  <a:lnTo>
                    <a:pt x="2971" y="1222"/>
                  </a:lnTo>
                  <a:cubicBezTo>
                    <a:pt x="3068" y="1050"/>
                    <a:pt x="3097" y="827"/>
                    <a:pt x="3040" y="694"/>
                  </a:cubicBezTo>
                  <a:cubicBezTo>
                    <a:pt x="2848" y="251"/>
                    <a:pt x="2529" y="1"/>
                    <a:pt x="21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454;p76"/>
            <p:cNvSpPr/>
            <p:nvPr/>
          </p:nvSpPr>
          <p:spPr>
            <a:xfrm>
              <a:off x="2341375" y="1109750"/>
              <a:ext cx="118025" cy="101425"/>
            </a:xfrm>
            <a:custGeom>
              <a:avLst/>
              <a:gdLst/>
              <a:ahLst/>
              <a:cxnLst/>
              <a:rect l="l" t="t" r="r" b="b"/>
              <a:pathLst>
                <a:path w="4721" h="4057" extrusionOk="0">
                  <a:moveTo>
                    <a:pt x="3310" y="1"/>
                  </a:moveTo>
                  <a:cubicBezTo>
                    <a:pt x="3014" y="1"/>
                    <a:pt x="2694" y="92"/>
                    <a:pt x="2360" y="285"/>
                  </a:cubicBezTo>
                  <a:cubicBezTo>
                    <a:pt x="1398" y="840"/>
                    <a:pt x="552" y="2106"/>
                    <a:pt x="71" y="3547"/>
                  </a:cubicBezTo>
                  <a:cubicBezTo>
                    <a:pt x="0" y="3758"/>
                    <a:pt x="21" y="3971"/>
                    <a:pt x="124" y="4038"/>
                  </a:cubicBezTo>
                  <a:cubicBezTo>
                    <a:pt x="145" y="4051"/>
                    <a:pt x="168" y="4057"/>
                    <a:pt x="191" y="4057"/>
                  </a:cubicBezTo>
                  <a:cubicBezTo>
                    <a:pt x="299" y="4057"/>
                    <a:pt x="425" y="3923"/>
                    <a:pt x="492" y="3725"/>
                  </a:cubicBezTo>
                  <a:cubicBezTo>
                    <a:pt x="884" y="2545"/>
                    <a:pt x="1576" y="1512"/>
                    <a:pt x="2360" y="1059"/>
                  </a:cubicBezTo>
                  <a:cubicBezTo>
                    <a:pt x="2633" y="902"/>
                    <a:pt x="2894" y="827"/>
                    <a:pt x="3135" y="827"/>
                  </a:cubicBezTo>
                  <a:cubicBezTo>
                    <a:pt x="3589" y="827"/>
                    <a:pt x="3972" y="1092"/>
                    <a:pt x="4228" y="1566"/>
                  </a:cubicBezTo>
                  <a:cubicBezTo>
                    <a:pt x="4259" y="1624"/>
                    <a:pt x="4304" y="1652"/>
                    <a:pt x="4354" y="1652"/>
                  </a:cubicBezTo>
                  <a:cubicBezTo>
                    <a:pt x="4433" y="1652"/>
                    <a:pt x="4524" y="1583"/>
                    <a:pt x="4595" y="1455"/>
                  </a:cubicBezTo>
                  <a:lnTo>
                    <a:pt x="4598" y="1452"/>
                  </a:lnTo>
                  <a:cubicBezTo>
                    <a:pt x="4700" y="1266"/>
                    <a:pt x="4720" y="1029"/>
                    <a:pt x="4650" y="899"/>
                  </a:cubicBezTo>
                  <a:cubicBezTo>
                    <a:pt x="4334" y="322"/>
                    <a:pt x="3865" y="1"/>
                    <a:pt x="3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455;p76"/>
            <p:cNvSpPr/>
            <p:nvPr/>
          </p:nvSpPr>
          <p:spPr>
            <a:xfrm>
              <a:off x="1224800" y="1875300"/>
              <a:ext cx="14275" cy="46150"/>
            </a:xfrm>
            <a:custGeom>
              <a:avLst/>
              <a:gdLst/>
              <a:ahLst/>
              <a:cxnLst/>
              <a:rect l="l" t="t" r="r" b="b"/>
              <a:pathLst>
                <a:path w="571" h="1846" extrusionOk="0">
                  <a:moveTo>
                    <a:pt x="407" y="0"/>
                  </a:moveTo>
                  <a:cubicBezTo>
                    <a:pt x="380" y="0"/>
                    <a:pt x="350" y="9"/>
                    <a:pt x="320" y="26"/>
                  </a:cubicBezTo>
                  <a:lnTo>
                    <a:pt x="251" y="67"/>
                  </a:lnTo>
                  <a:cubicBezTo>
                    <a:pt x="113" y="147"/>
                    <a:pt x="0" y="383"/>
                    <a:pt x="0" y="596"/>
                  </a:cubicBezTo>
                  <a:lnTo>
                    <a:pt x="0" y="1578"/>
                  </a:lnTo>
                  <a:cubicBezTo>
                    <a:pt x="0" y="1744"/>
                    <a:pt x="67" y="1845"/>
                    <a:pt x="162" y="1845"/>
                  </a:cubicBezTo>
                  <a:cubicBezTo>
                    <a:pt x="190" y="1845"/>
                    <a:pt x="219" y="1837"/>
                    <a:pt x="251" y="1819"/>
                  </a:cubicBezTo>
                  <a:lnTo>
                    <a:pt x="320" y="1779"/>
                  </a:lnTo>
                  <a:cubicBezTo>
                    <a:pt x="457" y="1699"/>
                    <a:pt x="570" y="1462"/>
                    <a:pt x="570" y="1250"/>
                  </a:cubicBezTo>
                  <a:lnTo>
                    <a:pt x="570" y="267"/>
                  </a:lnTo>
                  <a:cubicBezTo>
                    <a:pt x="570" y="102"/>
                    <a:pt x="502" y="0"/>
                    <a:pt x="4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456;p76"/>
            <p:cNvSpPr/>
            <p:nvPr/>
          </p:nvSpPr>
          <p:spPr>
            <a:xfrm>
              <a:off x="1253225" y="1841000"/>
              <a:ext cx="14300" cy="64000"/>
            </a:xfrm>
            <a:custGeom>
              <a:avLst/>
              <a:gdLst/>
              <a:ahLst/>
              <a:cxnLst/>
              <a:rect l="l" t="t" r="r" b="b"/>
              <a:pathLst>
                <a:path w="572" h="2560" extrusionOk="0">
                  <a:moveTo>
                    <a:pt x="409" y="0"/>
                  </a:moveTo>
                  <a:cubicBezTo>
                    <a:pt x="382" y="0"/>
                    <a:pt x="352" y="9"/>
                    <a:pt x="321" y="27"/>
                  </a:cubicBezTo>
                  <a:lnTo>
                    <a:pt x="251" y="67"/>
                  </a:lnTo>
                  <a:cubicBezTo>
                    <a:pt x="112" y="146"/>
                    <a:pt x="1" y="383"/>
                    <a:pt x="1" y="595"/>
                  </a:cubicBezTo>
                  <a:lnTo>
                    <a:pt x="1" y="2293"/>
                  </a:lnTo>
                  <a:cubicBezTo>
                    <a:pt x="1" y="2458"/>
                    <a:pt x="68" y="2560"/>
                    <a:pt x="163" y="2560"/>
                  </a:cubicBezTo>
                  <a:cubicBezTo>
                    <a:pt x="190" y="2560"/>
                    <a:pt x="220" y="2551"/>
                    <a:pt x="251" y="2533"/>
                  </a:cubicBezTo>
                  <a:lnTo>
                    <a:pt x="321" y="2493"/>
                  </a:lnTo>
                  <a:cubicBezTo>
                    <a:pt x="459" y="2414"/>
                    <a:pt x="572" y="2178"/>
                    <a:pt x="572" y="1965"/>
                  </a:cubicBezTo>
                  <a:lnTo>
                    <a:pt x="572" y="267"/>
                  </a:lnTo>
                  <a:cubicBezTo>
                    <a:pt x="572" y="102"/>
                    <a:pt x="504" y="0"/>
                    <a:pt x="4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457;p76"/>
            <p:cNvSpPr/>
            <p:nvPr/>
          </p:nvSpPr>
          <p:spPr>
            <a:xfrm>
              <a:off x="1281700" y="1806700"/>
              <a:ext cx="14275" cy="81875"/>
            </a:xfrm>
            <a:custGeom>
              <a:avLst/>
              <a:gdLst/>
              <a:ahLst/>
              <a:cxnLst/>
              <a:rect l="l" t="t" r="r" b="b"/>
              <a:pathLst>
                <a:path w="571" h="3275" extrusionOk="0">
                  <a:moveTo>
                    <a:pt x="408" y="1"/>
                  </a:moveTo>
                  <a:cubicBezTo>
                    <a:pt x="380" y="1"/>
                    <a:pt x="351" y="9"/>
                    <a:pt x="320" y="27"/>
                  </a:cubicBezTo>
                  <a:lnTo>
                    <a:pt x="251" y="67"/>
                  </a:lnTo>
                  <a:cubicBezTo>
                    <a:pt x="113" y="146"/>
                    <a:pt x="0" y="383"/>
                    <a:pt x="0" y="596"/>
                  </a:cubicBezTo>
                  <a:lnTo>
                    <a:pt x="0" y="3008"/>
                  </a:lnTo>
                  <a:cubicBezTo>
                    <a:pt x="0" y="3174"/>
                    <a:pt x="68" y="3275"/>
                    <a:pt x="163" y="3275"/>
                  </a:cubicBezTo>
                  <a:cubicBezTo>
                    <a:pt x="190" y="3275"/>
                    <a:pt x="220" y="3267"/>
                    <a:pt x="251" y="3249"/>
                  </a:cubicBezTo>
                  <a:lnTo>
                    <a:pt x="320" y="3209"/>
                  </a:lnTo>
                  <a:cubicBezTo>
                    <a:pt x="457" y="3129"/>
                    <a:pt x="570" y="2892"/>
                    <a:pt x="570" y="2680"/>
                  </a:cubicBezTo>
                  <a:lnTo>
                    <a:pt x="570" y="266"/>
                  </a:lnTo>
                  <a:cubicBezTo>
                    <a:pt x="570" y="102"/>
                    <a:pt x="502" y="1"/>
                    <a:pt x="4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458;p76"/>
            <p:cNvSpPr/>
            <p:nvPr/>
          </p:nvSpPr>
          <p:spPr>
            <a:xfrm>
              <a:off x="1310125" y="1746475"/>
              <a:ext cx="14300" cy="125675"/>
            </a:xfrm>
            <a:custGeom>
              <a:avLst/>
              <a:gdLst/>
              <a:ahLst/>
              <a:cxnLst/>
              <a:rect l="l" t="t" r="r" b="b"/>
              <a:pathLst>
                <a:path w="572" h="5027" extrusionOk="0">
                  <a:moveTo>
                    <a:pt x="408" y="0"/>
                  </a:moveTo>
                  <a:cubicBezTo>
                    <a:pt x="381" y="0"/>
                    <a:pt x="352" y="9"/>
                    <a:pt x="321" y="26"/>
                  </a:cubicBezTo>
                  <a:lnTo>
                    <a:pt x="251" y="66"/>
                  </a:lnTo>
                  <a:cubicBezTo>
                    <a:pt x="112" y="146"/>
                    <a:pt x="1" y="383"/>
                    <a:pt x="1" y="595"/>
                  </a:cubicBezTo>
                  <a:lnTo>
                    <a:pt x="1" y="4760"/>
                  </a:lnTo>
                  <a:cubicBezTo>
                    <a:pt x="1" y="4926"/>
                    <a:pt x="68" y="5027"/>
                    <a:pt x="164" y="5027"/>
                  </a:cubicBezTo>
                  <a:cubicBezTo>
                    <a:pt x="191" y="5027"/>
                    <a:pt x="220" y="5019"/>
                    <a:pt x="251" y="5002"/>
                  </a:cubicBezTo>
                  <a:lnTo>
                    <a:pt x="320" y="4961"/>
                  </a:lnTo>
                  <a:cubicBezTo>
                    <a:pt x="459" y="4881"/>
                    <a:pt x="570" y="4645"/>
                    <a:pt x="570" y="4432"/>
                  </a:cubicBezTo>
                  <a:lnTo>
                    <a:pt x="572" y="267"/>
                  </a:lnTo>
                  <a:cubicBezTo>
                    <a:pt x="572" y="102"/>
                    <a:pt x="504" y="0"/>
                    <a:pt x="4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459;p76"/>
            <p:cNvSpPr/>
            <p:nvPr/>
          </p:nvSpPr>
          <p:spPr>
            <a:xfrm>
              <a:off x="1351750" y="1732500"/>
              <a:ext cx="58150" cy="96275"/>
            </a:xfrm>
            <a:custGeom>
              <a:avLst/>
              <a:gdLst/>
              <a:ahLst/>
              <a:cxnLst/>
              <a:rect l="l" t="t" r="r" b="b"/>
              <a:pathLst>
                <a:path w="2326" h="3851" extrusionOk="0">
                  <a:moveTo>
                    <a:pt x="1466" y="1002"/>
                  </a:moveTo>
                  <a:lnTo>
                    <a:pt x="1466" y="2525"/>
                  </a:lnTo>
                  <a:lnTo>
                    <a:pt x="540" y="3060"/>
                  </a:lnTo>
                  <a:lnTo>
                    <a:pt x="1466" y="1002"/>
                  </a:lnTo>
                  <a:close/>
                  <a:moveTo>
                    <a:pt x="1827" y="1"/>
                  </a:moveTo>
                  <a:cubicBezTo>
                    <a:pt x="1805" y="1"/>
                    <a:pt x="1778" y="11"/>
                    <a:pt x="1744" y="30"/>
                  </a:cubicBezTo>
                  <a:lnTo>
                    <a:pt x="1567" y="133"/>
                  </a:lnTo>
                  <a:cubicBezTo>
                    <a:pt x="1532" y="150"/>
                    <a:pt x="1502" y="176"/>
                    <a:pt x="1478" y="206"/>
                  </a:cubicBezTo>
                  <a:cubicBezTo>
                    <a:pt x="1453" y="243"/>
                    <a:pt x="1431" y="282"/>
                    <a:pt x="1413" y="323"/>
                  </a:cubicBezTo>
                  <a:lnTo>
                    <a:pt x="58" y="3296"/>
                  </a:lnTo>
                  <a:cubicBezTo>
                    <a:pt x="40" y="3336"/>
                    <a:pt x="25" y="3377"/>
                    <a:pt x="13" y="3420"/>
                  </a:cubicBezTo>
                  <a:cubicBezTo>
                    <a:pt x="4" y="3460"/>
                    <a:pt x="0" y="3501"/>
                    <a:pt x="2" y="3543"/>
                  </a:cubicBezTo>
                  <a:lnTo>
                    <a:pt x="2" y="3762"/>
                  </a:lnTo>
                  <a:cubicBezTo>
                    <a:pt x="2" y="3822"/>
                    <a:pt x="18" y="3851"/>
                    <a:pt x="50" y="3851"/>
                  </a:cubicBezTo>
                  <a:cubicBezTo>
                    <a:pt x="66" y="3851"/>
                    <a:pt x="84" y="3844"/>
                    <a:pt x="107" y="3832"/>
                  </a:cubicBezTo>
                  <a:lnTo>
                    <a:pt x="1382" y="3094"/>
                  </a:lnTo>
                  <a:lnTo>
                    <a:pt x="1382" y="3705"/>
                  </a:lnTo>
                  <a:cubicBezTo>
                    <a:pt x="1382" y="3771"/>
                    <a:pt x="1393" y="3811"/>
                    <a:pt x="1416" y="3826"/>
                  </a:cubicBezTo>
                  <a:cubicBezTo>
                    <a:pt x="1424" y="3831"/>
                    <a:pt x="1433" y="3834"/>
                    <a:pt x="1444" y="3834"/>
                  </a:cubicBezTo>
                  <a:cubicBezTo>
                    <a:pt x="1466" y="3834"/>
                    <a:pt x="1494" y="3823"/>
                    <a:pt x="1530" y="3802"/>
                  </a:cubicBezTo>
                  <a:lnTo>
                    <a:pt x="1744" y="3679"/>
                  </a:lnTo>
                  <a:cubicBezTo>
                    <a:pt x="1793" y="3653"/>
                    <a:pt x="1834" y="3614"/>
                    <a:pt x="1863" y="3568"/>
                  </a:cubicBezTo>
                  <a:cubicBezTo>
                    <a:pt x="1887" y="3518"/>
                    <a:pt x="1899" y="3464"/>
                    <a:pt x="1897" y="3409"/>
                  </a:cubicBezTo>
                  <a:lnTo>
                    <a:pt x="1897" y="2797"/>
                  </a:lnTo>
                  <a:lnTo>
                    <a:pt x="2179" y="2634"/>
                  </a:lnTo>
                  <a:cubicBezTo>
                    <a:pt x="2226" y="2609"/>
                    <a:pt x="2265" y="2572"/>
                    <a:pt x="2291" y="2527"/>
                  </a:cubicBezTo>
                  <a:cubicBezTo>
                    <a:pt x="2315" y="2477"/>
                    <a:pt x="2325" y="2423"/>
                    <a:pt x="2324" y="2369"/>
                  </a:cubicBezTo>
                  <a:lnTo>
                    <a:pt x="2324" y="2222"/>
                  </a:lnTo>
                  <a:cubicBezTo>
                    <a:pt x="2324" y="2156"/>
                    <a:pt x="2313" y="2111"/>
                    <a:pt x="2291" y="2093"/>
                  </a:cubicBezTo>
                  <a:cubicBezTo>
                    <a:pt x="2284" y="2087"/>
                    <a:pt x="2274" y="2084"/>
                    <a:pt x="2263" y="2084"/>
                  </a:cubicBezTo>
                  <a:cubicBezTo>
                    <a:pt x="2241" y="2084"/>
                    <a:pt x="2213" y="2094"/>
                    <a:pt x="2179" y="2115"/>
                  </a:cubicBezTo>
                  <a:lnTo>
                    <a:pt x="1897" y="2277"/>
                  </a:lnTo>
                  <a:lnTo>
                    <a:pt x="1897" y="140"/>
                  </a:lnTo>
                  <a:cubicBezTo>
                    <a:pt x="1897" y="73"/>
                    <a:pt x="1885" y="29"/>
                    <a:pt x="1860" y="11"/>
                  </a:cubicBezTo>
                  <a:cubicBezTo>
                    <a:pt x="1851" y="4"/>
                    <a:pt x="1840" y="1"/>
                    <a:pt x="18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460;p76"/>
            <p:cNvSpPr/>
            <p:nvPr/>
          </p:nvSpPr>
          <p:spPr>
            <a:xfrm>
              <a:off x="1415625" y="1692475"/>
              <a:ext cx="62650" cy="107425"/>
            </a:xfrm>
            <a:custGeom>
              <a:avLst/>
              <a:gdLst/>
              <a:ahLst/>
              <a:cxnLst/>
              <a:rect l="l" t="t" r="r" b="b"/>
              <a:pathLst>
                <a:path w="2506" h="4297" extrusionOk="0">
                  <a:moveTo>
                    <a:pt x="2189" y="1"/>
                  </a:moveTo>
                  <a:cubicBezTo>
                    <a:pt x="2116" y="1"/>
                    <a:pt x="2035" y="13"/>
                    <a:pt x="1945" y="35"/>
                  </a:cubicBezTo>
                  <a:cubicBezTo>
                    <a:pt x="1787" y="75"/>
                    <a:pt x="1616" y="149"/>
                    <a:pt x="1434" y="256"/>
                  </a:cubicBezTo>
                  <a:cubicBezTo>
                    <a:pt x="980" y="518"/>
                    <a:pt x="628" y="886"/>
                    <a:pt x="378" y="1361"/>
                  </a:cubicBezTo>
                  <a:cubicBezTo>
                    <a:pt x="127" y="1837"/>
                    <a:pt x="2" y="2379"/>
                    <a:pt x="2" y="2987"/>
                  </a:cubicBezTo>
                  <a:cubicBezTo>
                    <a:pt x="1" y="3599"/>
                    <a:pt x="126" y="3997"/>
                    <a:pt x="376" y="4182"/>
                  </a:cubicBezTo>
                  <a:cubicBezTo>
                    <a:pt x="479" y="4258"/>
                    <a:pt x="600" y="4297"/>
                    <a:pt x="738" y="4297"/>
                  </a:cubicBezTo>
                  <a:cubicBezTo>
                    <a:pt x="934" y="4297"/>
                    <a:pt x="1166" y="4219"/>
                    <a:pt x="1434" y="4065"/>
                  </a:cubicBezTo>
                  <a:cubicBezTo>
                    <a:pt x="1858" y="3821"/>
                    <a:pt x="2194" y="3523"/>
                    <a:pt x="2441" y="3173"/>
                  </a:cubicBezTo>
                  <a:cubicBezTo>
                    <a:pt x="2464" y="3143"/>
                    <a:pt x="2482" y="3108"/>
                    <a:pt x="2492" y="3070"/>
                  </a:cubicBezTo>
                  <a:cubicBezTo>
                    <a:pt x="2502" y="3029"/>
                    <a:pt x="2506" y="2985"/>
                    <a:pt x="2505" y="2943"/>
                  </a:cubicBezTo>
                  <a:lnTo>
                    <a:pt x="2505" y="1526"/>
                  </a:lnTo>
                  <a:cubicBezTo>
                    <a:pt x="2505" y="1447"/>
                    <a:pt x="2492" y="1397"/>
                    <a:pt x="2466" y="1374"/>
                  </a:cubicBezTo>
                  <a:cubicBezTo>
                    <a:pt x="2455" y="1365"/>
                    <a:pt x="2442" y="1360"/>
                    <a:pt x="2426" y="1360"/>
                  </a:cubicBezTo>
                  <a:cubicBezTo>
                    <a:pt x="2403" y="1360"/>
                    <a:pt x="2374" y="1370"/>
                    <a:pt x="2339" y="1389"/>
                  </a:cubicBezTo>
                  <a:lnTo>
                    <a:pt x="1491" y="1879"/>
                  </a:lnTo>
                  <a:cubicBezTo>
                    <a:pt x="1436" y="1912"/>
                    <a:pt x="1400" y="1947"/>
                    <a:pt x="1378" y="1986"/>
                  </a:cubicBezTo>
                  <a:cubicBezTo>
                    <a:pt x="1356" y="2026"/>
                    <a:pt x="1346" y="2078"/>
                    <a:pt x="1346" y="2146"/>
                  </a:cubicBezTo>
                  <a:lnTo>
                    <a:pt x="1346" y="2286"/>
                  </a:lnTo>
                  <a:cubicBezTo>
                    <a:pt x="1346" y="2354"/>
                    <a:pt x="1357" y="2397"/>
                    <a:pt x="1378" y="2414"/>
                  </a:cubicBezTo>
                  <a:cubicBezTo>
                    <a:pt x="1386" y="2421"/>
                    <a:pt x="1397" y="2425"/>
                    <a:pt x="1409" y="2425"/>
                  </a:cubicBezTo>
                  <a:cubicBezTo>
                    <a:pt x="1430" y="2425"/>
                    <a:pt x="1457" y="2415"/>
                    <a:pt x="1491" y="2395"/>
                  </a:cubicBezTo>
                  <a:lnTo>
                    <a:pt x="2022" y="2088"/>
                  </a:lnTo>
                  <a:lnTo>
                    <a:pt x="2022" y="3082"/>
                  </a:lnTo>
                  <a:cubicBezTo>
                    <a:pt x="1947" y="3171"/>
                    <a:pt x="1863" y="3252"/>
                    <a:pt x="1772" y="3325"/>
                  </a:cubicBezTo>
                  <a:cubicBezTo>
                    <a:pt x="1673" y="3405"/>
                    <a:pt x="1568" y="3478"/>
                    <a:pt x="1459" y="3540"/>
                  </a:cubicBezTo>
                  <a:cubicBezTo>
                    <a:pt x="1292" y="3636"/>
                    <a:pt x="1146" y="3684"/>
                    <a:pt x="1019" y="3684"/>
                  </a:cubicBezTo>
                  <a:cubicBezTo>
                    <a:pt x="922" y="3684"/>
                    <a:pt x="836" y="3656"/>
                    <a:pt x="762" y="3599"/>
                  </a:cubicBezTo>
                  <a:cubicBezTo>
                    <a:pt x="593" y="3469"/>
                    <a:pt x="508" y="3167"/>
                    <a:pt x="508" y="2695"/>
                  </a:cubicBezTo>
                  <a:cubicBezTo>
                    <a:pt x="508" y="2225"/>
                    <a:pt x="596" y="1827"/>
                    <a:pt x="770" y="1493"/>
                  </a:cubicBezTo>
                  <a:cubicBezTo>
                    <a:pt x="944" y="1164"/>
                    <a:pt x="1184" y="910"/>
                    <a:pt x="1491" y="732"/>
                  </a:cubicBezTo>
                  <a:cubicBezTo>
                    <a:pt x="1699" y="612"/>
                    <a:pt x="1882" y="552"/>
                    <a:pt x="2043" y="552"/>
                  </a:cubicBezTo>
                  <a:cubicBezTo>
                    <a:pt x="2077" y="552"/>
                    <a:pt x="2110" y="555"/>
                    <a:pt x="2143" y="560"/>
                  </a:cubicBezTo>
                  <a:cubicBezTo>
                    <a:pt x="2148" y="561"/>
                    <a:pt x="2154" y="561"/>
                    <a:pt x="2160" y="561"/>
                  </a:cubicBezTo>
                  <a:cubicBezTo>
                    <a:pt x="2172" y="561"/>
                    <a:pt x="2183" y="560"/>
                    <a:pt x="2195" y="556"/>
                  </a:cubicBezTo>
                  <a:cubicBezTo>
                    <a:pt x="2211" y="546"/>
                    <a:pt x="2228" y="520"/>
                    <a:pt x="2243" y="479"/>
                  </a:cubicBezTo>
                  <a:lnTo>
                    <a:pt x="2359" y="143"/>
                  </a:lnTo>
                  <a:cubicBezTo>
                    <a:pt x="2369" y="121"/>
                    <a:pt x="2374" y="96"/>
                    <a:pt x="2376" y="70"/>
                  </a:cubicBezTo>
                  <a:cubicBezTo>
                    <a:pt x="2377" y="48"/>
                    <a:pt x="2362" y="27"/>
                    <a:pt x="2339" y="22"/>
                  </a:cubicBezTo>
                  <a:cubicBezTo>
                    <a:pt x="2294" y="8"/>
                    <a:pt x="2244" y="1"/>
                    <a:pt x="2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461;p76"/>
            <p:cNvSpPr/>
            <p:nvPr/>
          </p:nvSpPr>
          <p:spPr>
            <a:xfrm>
              <a:off x="2517700" y="998600"/>
              <a:ext cx="128400" cy="160675"/>
            </a:xfrm>
            <a:custGeom>
              <a:avLst/>
              <a:gdLst/>
              <a:ahLst/>
              <a:cxnLst/>
              <a:rect l="l" t="t" r="r" b="b"/>
              <a:pathLst>
                <a:path w="5136" h="6427" extrusionOk="0">
                  <a:moveTo>
                    <a:pt x="4680" y="378"/>
                  </a:moveTo>
                  <a:cubicBezTo>
                    <a:pt x="4690" y="378"/>
                    <a:pt x="4700" y="379"/>
                    <a:pt x="4710" y="380"/>
                  </a:cubicBezTo>
                  <a:cubicBezTo>
                    <a:pt x="4733" y="384"/>
                    <a:pt x="4757" y="397"/>
                    <a:pt x="4775" y="414"/>
                  </a:cubicBezTo>
                  <a:cubicBezTo>
                    <a:pt x="4827" y="463"/>
                    <a:pt x="4856" y="575"/>
                    <a:pt x="4856" y="715"/>
                  </a:cubicBezTo>
                  <a:lnTo>
                    <a:pt x="4856" y="2857"/>
                  </a:lnTo>
                  <a:cubicBezTo>
                    <a:pt x="4856" y="3231"/>
                    <a:pt x="4652" y="3665"/>
                    <a:pt x="4409" y="3805"/>
                  </a:cubicBezTo>
                  <a:lnTo>
                    <a:pt x="588" y="6010"/>
                  </a:lnTo>
                  <a:cubicBezTo>
                    <a:pt x="541" y="6037"/>
                    <a:pt x="497" y="6051"/>
                    <a:pt x="457" y="6051"/>
                  </a:cubicBezTo>
                  <a:cubicBezTo>
                    <a:pt x="420" y="6051"/>
                    <a:pt x="387" y="6039"/>
                    <a:pt x="362" y="6014"/>
                  </a:cubicBezTo>
                  <a:cubicBezTo>
                    <a:pt x="310" y="5965"/>
                    <a:pt x="280" y="5853"/>
                    <a:pt x="280" y="5712"/>
                  </a:cubicBezTo>
                  <a:lnTo>
                    <a:pt x="280" y="3570"/>
                  </a:lnTo>
                  <a:cubicBezTo>
                    <a:pt x="280" y="3196"/>
                    <a:pt x="484" y="2763"/>
                    <a:pt x="727" y="2623"/>
                  </a:cubicBezTo>
                  <a:lnTo>
                    <a:pt x="4548" y="418"/>
                  </a:lnTo>
                  <a:cubicBezTo>
                    <a:pt x="4595" y="391"/>
                    <a:pt x="4640" y="378"/>
                    <a:pt x="4680" y="378"/>
                  </a:cubicBezTo>
                  <a:close/>
                  <a:moveTo>
                    <a:pt x="4641" y="1"/>
                  </a:moveTo>
                  <a:cubicBezTo>
                    <a:pt x="4566" y="1"/>
                    <a:pt x="4488" y="23"/>
                    <a:pt x="4409" y="69"/>
                  </a:cubicBezTo>
                  <a:lnTo>
                    <a:pt x="588" y="2273"/>
                  </a:lnTo>
                  <a:cubicBezTo>
                    <a:pt x="259" y="2464"/>
                    <a:pt x="1" y="3010"/>
                    <a:pt x="1" y="3516"/>
                  </a:cubicBezTo>
                  <a:lnTo>
                    <a:pt x="1" y="5658"/>
                  </a:lnTo>
                  <a:cubicBezTo>
                    <a:pt x="1" y="5940"/>
                    <a:pt x="79" y="6173"/>
                    <a:pt x="223" y="6309"/>
                  </a:cubicBezTo>
                  <a:cubicBezTo>
                    <a:pt x="278" y="6366"/>
                    <a:pt x="349" y="6404"/>
                    <a:pt x="427" y="6421"/>
                  </a:cubicBezTo>
                  <a:cubicBezTo>
                    <a:pt x="449" y="6425"/>
                    <a:pt x="472" y="6427"/>
                    <a:pt x="495" y="6427"/>
                  </a:cubicBezTo>
                  <a:cubicBezTo>
                    <a:pt x="571" y="6427"/>
                    <a:pt x="649" y="6404"/>
                    <a:pt x="727" y="6359"/>
                  </a:cubicBezTo>
                  <a:lnTo>
                    <a:pt x="4548" y="4155"/>
                  </a:lnTo>
                  <a:cubicBezTo>
                    <a:pt x="4877" y="3963"/>
                    <a:pt x="5135" y="3418"/>
                    <a:pt x="5135" y="2911"/>
                  </a:cubicBezTo>
                  <a:lnTo>
                    <a:pt x="5135" y="769"/>
                  </a:lnTo>
                  <a:cubicBezTo>
                    <a:pt x="5135" y="487"/>
                    <a:pt x="5058" y="255"/>
                    <a:pt x="4915" y="119"/>
                  </a:cubicBezTo>
                  <a:cubicBezTo>
                    <a:pt x="4833" y="40"/>
                    <a:pt x="4740" y="1"/>
                    <a:pt x="46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462;p76"/>
            <p:cNvSpPr/>
            <p:nvPr/>
          </p:nvSpPr>
          <p:spPr>
            <a:xfrm>
              <a:off x="2533925" y="1044200"/>
              <a:ext cx="53150" cy="93825"/>
            </a:xfrm>
            <a:custGeom>
              <a:avLst/>
              <a:gdLst/>
              <a:ahLst/>
              <a:cxnLst/>
              <a:rect l="l" t="t" r="r" b="b"/>
              <a:pathLst>
                <a:path w="2126" h="3753" extrusionOk="0">
                  <a:moveTo>
                    <a:pt x="2125" y="1"/>
                  </a:moveTo>
                  <a:lnTo>
                    <a:pt x="333" y="1037"/>
                  </a:lnTo>
                  <a:cubicBezTo>
                    <a:pt x="160" y="1137"/>
                    <a:pt x="1" y="1469"/>
                    <a:pt x="1" y="1741"/>
                  </a:cubicBezTo>
                  <a:lnTo>
                    <a:pt x="1" y="3666"/>
                  </a:lnTo>
                  <a:cubicBezTo>
                    <a:pt x="1" y="3712"/>
                    <a:pt x="7" y="3740"/>
                    <a:pt x="1" y="3752"/>
                  </a:cubicBezTo>
                  <a:cubicBezTo>
                    <a:pt x="23" y="3746"/>
                    <a:pt x="46" y="3737"/>
                    <a:pt x="67" y="3726"/>
                  </a:cubicBezTo>
                  <a:lnTo>
                    <a:pt x="2125" y="2537"/>
                  </a:lnTo>
                  <a:lnTo>
                    <a:pt x="21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463;p76"/>
            <p:cNvSpPr/>
            <p:nvPr/>
          </p:nvSpPr>
          <p:spPr>
            <a:xfrm>
              <a:off x="2644300" y="1015075"/>
              <a:ext cx="12925" cy="54800"/>
            </a:xfrm>
            <a:custGeom>
              <a:avLst/>
              <a:gdLst/>
              <a:ahLst/>
              <a:cxnLst/>
              <a:rect l="l" t="t" r="r" b="b"/>
              <a:pathLst>
                <a:path w="517" h="2192" extrusionOk="0">
                  <a:moveTo>
                    <a:pt x="309" y="1"/>
                  </a:moveTo>
                  <a:cubicBezTo>
                    <a:pt x="294" y="1"/>
                    <a:pt x="278" y="5"/>
                    <a:pt x="262" y="15"/>
                  </a:cubicBezTo>
                  <a:lnTo>
                    <a:pt x="6" y="165"/>
                  </a:lnTo>
                  <a:lnTo>
                    <a:pt x="0" y="2192"/>
                  </a:lnTo>
                  <a:lnTo>
                    <a:pt x="258" y="2024"/>
                  </a:lnTo>
                  <a:cubicBezTo>
                    <a:pt x="401" y="1931"/>
                    <a:pt x="516" y="1499"/>
                    <a:pt x="516" y="1059"/>
                  </a:cubicBezTo>
                  <a:lnTo>
                    <a:pt x="516" y="661"/>
                  </a:lnTo>
                  <a:cubicBezTo>
                    <a:pt x="516" y="272"/>
                    <a:pt x="427" y="1"/>
                    <a:pt x="3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464;p76"/>
            <p:cNvSpPr/>
            <p:nvPr/>
          </p:nvSpPr>
          <p:spPr>
            <a:xfrm>
              <a:off x="865475" y="238100"/>
              <a:ext cx="2012700" cy="1162350"/>
            </a:xfrm>
            <a:custGeom>
              <a:avLst/>
              <a:gdLst/>
              <a:ahLst/>
              <a:cxnLst/>
              <a:rect l="l" t="t" r="r" b="b"/>
              <a:pathLst>
                <a:path w="80508" h="46494" extrusionOk="0">
                  <a:moveTo>
                    <a:pt x="72695" y="1"/>
                  </a:moveTo>
                  <a:cubicBezTo>
                    <a:pt x="71793" y="1"/>
                    <a:pt x="70894" y="200"/>
                    <a:pt x="70210" y="597"/>
                  </a:cubicBezTo>
                  <a:lnTo>
                    <a:pt x="1763" y="40120"/>
                  </a:lnTo>
                  <a:cubicBezTo>
                    <a:pt x="1073" y="40515"/>
                    <a:pt x="457" y="41186"/>
                    <a:pt x="1" y="41969"/>
                  </a:cubicBezTo>
                  <a:lnTo>
                    <a:pt x="7833" y="46493"/>
                  </a:lnTo>
                  <a:cubicBezTo>
                    <a:pt x="8284" y="45710"/>
                    <a:pt x="8905" y="45027"/>
                    <a:pt x="9591" y="44632"/>
                  </a:cubicBezTo>
                  <a:lnTo>
                    <a:pt x="78049" y="5114"/>
                  </a:lnTo>
                  <a:cubicBezTo>
                    <a:pt x="78445" y="4885"/>
                    <a:pt x="78820" y="4776"/>
                    <a:pt x="79153" y="4776"/>
                  </a:cubicBezTo>
                  <a:cubicBezTo>
                    <a:pt x="79866" y="4776"/>
                    <a:pt x="80386" y="5274"/>
                    <a:pt x="80508" y="6156"/>
                  </a:cubicBezTo>
                  <a:cubicBezTo>
                    <a:pt x="80347" y="4652"/>
                    <a:pt x="79306" y="2970"/>
                    <a:pt x="78049" y="2237"/>
                  </a:cubicBezTo>
                  <a:lnTo>
                    <a:pt x="75189" y="597"/>
                  </a:lnTo>
                  <a:cubicBezTo>
                    <a:pt x="74499" y="200"/>
                    <a:pt x="73596" y="1"/>
                    <a:pt x="72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465;p76"/>
            <p:cNvSpPr/>
            <p:nvPr/>
          </p:nvSpPr>
          <p:spPr>
            <a:xfrm>
              <a:off x="1404650" y="3929250"/>
              <a:ext cx="239825" cy="371475"/>
            </a:xfrm>
            <a:custGeom>
              <a:avLst/>
              <a:gdLst/>
              <a:ahLst/>
              <a:cxnLst/>
              <a:rect l="l" t="t" r="r" b="b"/>
              <a:pathLst>
                <a:path w="9593" h="14859" extrusionOk="0">
                  <a:moveTo>
                    <a:pt x="1127" y="0"/>
                  </a:moveTo>
                  <a:cubicBezTo>
                    <a:pt x="1127" y="1"/>
                    <a:pt x="0" y="4614"/>
                    <a:pt x="2257" y="8714"/>
                  </a:cubicBezTo>
                  <a:cubicBezTo>
                    <a:pt x="5605" y="14798"/>
                    <a:pt x="9592" y="14859"/>
                    <a:pt x="9592" y="14859"/>
                  </a:cubicBezTo>
                  <a:cubicBezTo>
                    <a:pt x="1041" y="10037"/>
                    <a:pt x="1127" y="1"/>
                    <a:pt x="11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466;p76"/>
            <p:cNvSpPr/>
            <p:nvPr/>
          </p:nvSpPr>
          <p:spPr>
            <a:xfrm>
              <a:off x="1306850" y="3422600"/>
              <a:ext cx="206200" cy="607200"/>
            </a:xfrm>
            <a:custGeom>
              <a:avLst/>
              <a:gdLst/>
              <a:ahLst/>
              <a:cxnLst/>
              <a:rect l="l" t="t" r="r" b="b"/>
              <a:pathLst>
                <a:path w="8248" h="24288" extrusionOk="0">
                  <a:moveTo>
                    <a:pt x="8247" y="0"/>
                  </a:moveTo>
                  <a:cubicBezTo>
                    <a:pt x="8247" y="0"/>
                    <a:pt x="3878" y="2850"/>
                    <a:pt x="1939" y="10842"/>
                  </a:cubicBezTo>
                  <a:cubicBezTo>
                    <a:pt x="0" y="18833"/>
                    <a:pt x="2876" y="24287"/>
                    <a:pt x="2876" y="24287"/>
                  </a:cubicBezTo>
                  <a:cubicBezTo>
                    <a:pt x="1397" y="14894"/>
                    <a:pt x="3610" y="6698"/>
                    <a:pt x="82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467;p76"/>
            <p:cNvSpPr/>
            <p:nvPr/>
          </p:nvSpPr>
          <p:spPr>
            <a:xfrm>
              <a:off x="3607625" y="2420900"/>
              <a:ext cx="1584675" cy="1513250"/>
            </a:xfrm>
            <a:custGeom>
              <a:avLst/>
              <a:gdLst/>
              <a:ahLst/>
              <a:cxnLst/>
              <a:rect l="l" t="t" r="r" b="b"/>
              <a:pathLst>
                <a:path w="63387" h="60530" extrusionOk="0">
                  <a:moveTo>
                    <a:pt x="62335" y="1"/>
                  </a:moveTo>
                  <a:lnTo>
                    <a:pt x="62335" y="1"/>
                  </a:lnTo>
                  <a:cubicBezTo>
                    <a:pt x="54937" y="1301"/>
                    <a:pt x="52928" y="2338"/>
                    <a:pt x="50740" y="8450"/>
                  </a:cubicBezTo>
                  <a:lnTo>
                    <a:pt x="49296" y="13327"/>
                  </a:lnTo>
                  <a:lnTo>
                    <a:pt x="40442" y="40579"/>
                  </a:lnTo>
                  <a:cubicBezTo>
                    <a:pt x="38341" y="41128"/>
                    <a:pt x="12233" y="48322"/>
                    <a:pt x="11321" y="48436"/>
                  </a:cubicBezTo>
                  <a:cubicBezTo>
                    <a:pt x="11296" y="48467"/>
                    <a:pt x="11279" y="48503"/>
                    <a:pt x="11255" y="48536"/>
                  </a:cubicBezTo>
                  <a:cubicBezTo>
                    <a:pt x="2725" y="49080"/>
                    <a:pt x="0" y="49460"/>
                    <a:pt x="0" y="49460"/>
                  </a:cubicBezTo>
                  <a:cubicBezTo>
                    <a:pt x="2395" y="55728"/>
                    <a:pt x="6884" y="59256"/>
                    <a:pt x="13094" y="60530"/>
                  </a:cubicBezTo>
                  <a:lnTo>
                    <a:pt x="13072" y="60387"/>
                  </a:lnTo>
                  <a:lnTo>
                    <a:pt x="13072" y="60387"/>
                  </a:lnTo>
                  <a:cubicBezTo>
                    <a:pt x="13080" y="60403"/>
                    <a:pt x="13086" y="60418"/>
                    <a:pt x="13094" y="60433"/>
                  </a:cubicBezTo>
                  <a:cubicBezTo>
                    <a:pt x="24078" y="58562"/>
                    <a:pt x="42099" y="54311"/>
                    <a:pt x="47963" y="52368"/>
                  </a:cubicBezTo>
                  <a:cubicBezTo>
                    <a:pt x="50428" y="51580"/>
                    <a:pt x="51485" y="48799"/>
                    <a:pt x="52504" y="46474"/>
                  </a:cubicBezTo>
                  <a:cubicBezTo>
                    <a:pt x="56650" y="36992"/>
                    <a:pt x="60986" y="24204"/>
                    <a:pt x="62488" y="16511"/>
                  </a:cubicBezTo>
                  <a:cubicBezTo>
                    <a:pt x="63386" y="11913"/>
                    <a:pt x="61985" y="9596"/>
                    <a:pt x="59522" y="8399"/>
                  </a:cubicBezTo>
                  <a:lnTo>
                    <a:pt x="62335" y="1"/>
                  </a:ln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468;p76"/>
            <p:cNvSpPr/>
            <p:nvPr/>
          </p:nvSpPr>
          <p:spPr>
            <a:xfrm>
              <a:off x="4685625" y="2419125"/>
              <a:ext cx="610900" cy="901400"/>
            </a:xfrm>
            <a:custGeom>
              <a:avLst/>
              <a:gdLst/>
              <a:ahLst/>
              <a:cxnLst/>
              <a:rect l="l" t="t" r="r" b="b"/>
              <a:pathLst>
                <a:path w="24436" h="36056" extrusionOk="0">
                  <a:moveTo>
                    <a:pt x="18013" y="1"/>
                  </a:moveTo>
                  <a:cubicBezTo>
                    <a:pt x="15794" y="1"/>
                    <a:pt x="11068" y="634"/>
                    <a:pt x="8680" y="5690"/>
                  </a:cubicBezTo>
                  <a:cubicBezTo>
                    <a:pt x="6530" y="10239"/>
                    <a:pt x="0" y="29720"/>
                    <a:pt x="0" y="29720"/>
                  </a:cubicBezTo>
                  <a:cubicBezTo>
                    <a:pt x="0" y="29720"/>
                    <a:pt x="4661" y="35670"/>
                    <a:pt x="14826" y="36056"/>
                  </a:cubicBezTo>
                  <a:cubicBezTo>
                    <a:pt x="14826" y="36056"/>
                    <a:pt x="24435" y="13987"/>
                    <a:pt x="23896" y="13284"/>
                  </a:cubicBezTo>
                  <a:cubicBezTo>
                    <a:pt x="23357" y="12583"/>
                    <a:pt x="19215" y="72"/>
                    <a:pt x="19215" y="72"/>
                  </a:cubicBezTo>
                  <a:cubicBezTo>
                    <a:pt x="19215" y="72"/>
                    <a:pt x="18754" y="1"/>
                    <a:pt x="180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469;p76"/>
            <p:cNvSpPr/>
            <p:nvPr/>
          </p:nvSpPr>
          <p:spPr>
            <a:xfrm>
              <a:off x="4968925" y="2414925"/>
              <a:ext cx="1234575" cy="1746600"/>
            </a:xfrm>
            <a:custGeom>
              <a:avLst/>
              <a:gdLst/>
              <a:ahLst/>
              <a:cxnLst/>
              <a:rect l="l" t="t" r="r" b="b"/>
              <a:pathLst>
                <a:path w="49383" h="69864" extrusionOk="0">
                  <a:moveTo>
                    <a:pt x="23451" y="0"/>
                  </a:moveTo>
                  <a:cubicBezTo>
                    <a:pt x="23285" y="0"/>
                    <a:pt x="23149" y="6"/>
                    <a:pt x="23050" y="19"/>
                  </a:cubicBezTo>
                  <a:lnTo>
                    <a:pt x="6533" y="99"/>
                  </a:lnTo>
                  <a:cubicBezTo>
                    <a:pt x="4749" y="277"/>
                    <a:pt x="220" y="6329"/>
                    <a:pt x="126" y="16631"/>
                  </a:cubicBezTo>
                  <a:cubicBezTo>
                    <a:pt x="1" y="30428"/>
                    <a:pt x="6754" y="47323"/>
                    <a:pt x="8463" y="50971"/>
                  </a:cubicBezTo>
                  <a:cubicBezTo>
                    <a:pt x="10172" y="54618"/>
                    <a:pt x="13466" y="61747"/>
                    <a:pt x="19113" y="67044"/>
                  </a:cubicBezTo>
                  <a:cubicBezTo>
                    <a:pt x="20110" y="67980"/>
                    <a:pt x="24319" y="69864"/>
                    <a:pt x="29231" y="69864"/>
                  </a:cubicBezTo>
                  <a:cubicBezTo>
                    <a:pt x="33229" y="69864"/>
                    <a:pt x="37693" y="68616"/>
                    <a:pt x="41272" y="64594"/>
                  </a:cubicBezTo>
                  <a:cubicBezTo>
                    <a:pt x="49383" y="55481"/>
                    <a:pt x="48099" y="43506"/>
                    <a:pt x="46479" y="39756"/>
                  </a:cubicBezTo>
                  <a:cubicBezTo>
                    <a:pt x="43767" y="33475"/>
                    <a:pt x="38963" y="26168"/>
                    <a:pt x="39139" y="17902"/>
                  </a:cubicBezTo>
                  <a:cubicBezTo>
                    <a:pt x="38122" y="11968"/>
                    <a:pt x="36180" y="4288"/>
                    <a:pt x="31741" y="1071"/>
                  </a:cubicBezTo>
                  <a:cubicBezTo>
                    <a:pt x="30077" y="645"/>
                    <a:pt x="25159" y="0"/>
                    <a:pt x="234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470;p76"/>
            <p:cNvSpPr/>
            <p:nvPr/>
          </p:nvSpPr>
          <p:spPr>
            <a:xfrm>
              <a:off x="5659775" y="2691250"/>
              <a:ext cx="499950" cy="861425"/>
            </a:xfrm>
            <a:custGeom>
              <a:avLst/>
              <a:gdLst/>
              <a:ahLst/>
              <a:cxnLst/>
              <a:rect l="l" t="t" r="r" b="b"/>
              <a:pathLst>
                <a:path w="19998" h="34457" extrusionOk="0">
                  <a:moveTo>
                    <a:pt x="2267" y="0"/>
                  </a:moveTo>
                  <a:lnTo>
                    <a:pt x="1" y="2844"/>
                  </a:lnTo>
                  <a:cubicBezTo>
                    <a:pt x="696" y="7352"/>
                    <a:pt x="4083" y="13859"/>
                    <a:pt x="8060" y="19060"/>
                  </a:cubicBezTo>
                  <a:cubicBezTo>
                    <a:pt x="11158" y="23111"/>
                    <a:pt x="17465" y="27293"/>
                    <a:pt x="19997" y="34456"/>
                  </a:cubicBezTo>
                  <a:cubicBezTo>
                    <a:pt x="19845" y="31941"/>
                    <a:pt x="19362" y="29902"/>
                    <a:pt x="18845" y="28703"/>
                  </a:cubicBezTo>
                  <a:cubicBezTo>
                    <a:pt x="16134" y="22422"/>
                    <a:pt x="11329" y="15115"/>
                    <a:pt x="11506" y="6849"/>
                  </a:cubicBezTo>
                  <a:cubicBezTo>
                    <a:pt x="11338" y="5868"/>
                    <a:pt x="11141" y="4837"/>
                    <a:pt x="10915" y="3788"/>
                  </a:cubicBezTo>
                  <a:lnTo>
                    <a:pt x="8788" y="1867"/>
                  </a:lnTo>
                  <a:lnTo>
                    <a:pt x="2267" y="0"/>
                  </a:ln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471;p76"/>
            <p:cNvSpPr/>
            <p:nvPr/>
          </p:nvSpPr>
          <p:spPr>
            <a:xfrm>
              <a:off x="5666825" y="2441700"/>
              <a:ext cx="754775" cy="962850"/>
            </a:xfrm>
            <a:custGeom>
              <a:avLst/>
              <a:gdLst/>
              <a:ahLst/>
              <a:cxnLst/>
              <a:rect l="l" t="t" r="r" b="b"/>
              <a:pathLst>
                <a:path w="30191" h="38514" extrusionOk="0">
                  <a:moveTo>
                    <a:pt x="3825" y="0"/>
                  </a:moveTo>
                  <a:cubicBezTo>
                    <a:pt x="712" y="1655"/>
                    <a:pt x="0" y="5734"/>
                    <a:pt x="171" y="9756"/>
                  </a:cubicBezTo>
                  <a:cubicBezTo>
                    <a:pt x="386" y="14846"/>
                    <a:pt x="2363" y="17511"/>
                    <a:pt x="6228" y="22177"/>
                  </a:cubicBezTo>
                  <a:cubicBezTo>
                    <a:pt x="12006" y="29149"/>
                    <a:pt x="21416" y="38337"/>
                    <a:pt x="21416" y="38337"/>
                  </a:cubicBezTo>
                  <a:cubicBezTo>
                    <a:pt x="21724" y="38456"/>
                    <a:pt x="22035" y="38513"/>
                    <a:pt x="22347" y="38513"/>
                  </a:cubicBezTo>
                  <a:cubicBezTo>
                    <a:pt x="26272" y="38513"/>
                    <a:pt x="30191" y="29427"/>
                    <a:pt x="25027" y="20484"/>
                  </a:cubicBezTo>
                  <a:cubicBezTo>
                    <a:pt x="25027" y="20484"/>
                    <a:pt x="17065" y="11274"/>
                    <a:pt x="13197" y="6887"/>
                  </a:cubicBezTo>
                  <a:cubicBezTo>
                    <a:pt x="9775" y="3008"/>
                    <a:pt x="7712" y="957"/>
                    <a:pt x="3825" y="0"/>
                  </a:cubicBez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472;p76"/>
            <p:cNvSpPr/>
            <p:nvPr/>
          </p:nvSpPr>
          <p:spPr>
            <a:xfrm>
              <a:off x="5591800" y="2430175"/>
              <a:ext cx="695650" cy="894475"/>
            </a:xfrm>
            <a:custGeom>
              <a:avLst/>
              <a:gdLst/>
              <a:ahLst/>
              <a:cxnLst/>
              <a:rect l="l" t="t" r="r" b="b"/>
              <a:pathLst>
                <a:path w="27826" h="35779" extrusionOk="0">
                  <a:moveTo>
                    <a:pt x="5594" y="0"/>
                  </a:moveTo>
                  <a:cubicBezTo>
                    <a:pt x="5066" y="0"/>
                    <a:pt x="4771" y="65"/>
                    <a:pt x="4771" y="65"/>
                  </a:cubicBezTo>
                  <a:cubicBezTo>
                    <a:pt x="0" y="8524"/>
                    <a:pt x="3213" y="16826"/>
                    <a:pt x="5599" y="20183"/>
                  </a:cubicBezTo>
                  <a:cubicBezTo>
                    <a:pt x="8452" y="24192"/>
                    <a:pt x="19998" y="35779"/>
                    <a:pt x="19998" y="35779"/>
                  </a:cubicBezTo>
                  <a:cubicBezTo>
                    <a:pt x="27826" y="30237"/>
                    <a:pt x="27508" y="17954"/>
                    <a:pt x="27508" y="17954"/>
                  </a:cubicBezTo>
                  <a:cubicBezTo>
                    <a:pt x="27508" y="17954"/>
                    <a:pt x="16850" y="6351"/>
                    <a:pt x="12486" y="2839"/>
                  </a:cubicBezTo>
                  <a:cubicBezTo>
                    <a:pt x="9416" y="367"/>
                    <a:pt x="6847" y="0"/>
                    <a:pt x="55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473;p76"/>
            <p:cNvSpPr/>
            <p:nvPr/>
          </p:nvSpPr>
          <p:spPr>
            <a:xfrm>
              <a:off x="5529000" y="1852325"/>
              <a:ext cx="130825" cy="357250"/>
            </a:xfrm>
            <a:custGeom>
              <a:avLst/>
              <a:gdLst/>
              <a:ahLst/>
              <a:cxnLst/>
              <a:rect l="l" t="t" r="r" b="b"/>
              <a:pathLst>
                <a:path w="5233" h="14290" extrusionOk="0">
                  <a:moveTo>
                    <a:pt x="5233" y="1"/>
                  </a:moveTo>
                  <a:lnTo>
                    <a:pt x="1" y="7112"/>
                  </a:lnTo>
                  <a:lnTo>
                    <a:pt x="189" y="14290"/>
                  </a:lnTo>
                  <a:cubicBezTo>
                    <a:pt x="189" y="14290"/>
                    <a:pt x="1964" y="13728"/>
                    <a:pt x="2754" y="12012"/>
                  </a:cubicBezTo>
                  <a:cubicBezTo>
                    <a:pt x="3546" y="10296"/>
                    <a:pt x="5233" y="2"/>
                    <a:pt x="52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474;p76"/>
            <p:cNvSpPr/>
            <p:nvPr/>
          </p:nvSpPr>
          <p:spPr>
            <a:xfrm>
              <a:off x="5522900" y="1465025"/>
              <a:ext cx="167925" cy="416525"/>
            </a:xfrm>
            <a:custGeom>
              <a:avLst/>
              <a:gdLst/>
              <a:ahLst/>
              <a:cxnLst/>
              <a:rect l="l" t="t" r="r" b="b"/>
              <a:pathLst>
                <a:path w="6717" h="16661" extrusionOk="0">
                  <a:moveTo>
                    <a:pt x="2287" y="0"/>
                  </a:moveTo>
                  <a:cubicBezTo>
                    <a:pt x="1042" y="0"/>
                    <a:pt x="0" y="525"/>
                    <a:pt x="0" y="525"/>
                  </a:cubicBezTo>
                  <a:lnTo>
                    <a:pt x="491" y="16404"/>
                  </a:lnTo>
                  <a:lnTo>
                    <a:pt x="5280" y="16660"/>
                  </a:lnTo>
                  <a:cubicBezTo>
                    <a:pt x="6717" y="8764"/>
                    <a:pt x="6560" y="2642"/>
                    <a:pt x="4689" y="900"/>
                  </a:cubicBezTo>
                  <a:cubicBezTo>
                    <a:pt x="3948" y="211"/>
                    <a:pt x="3077" y="0"/>
                    <a:pt x="2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475;p76"/>
            <p:cNvSpPr/>
            <p:nvPr/>
          </p:nvSpPr>
          <p:spPr>
            <a:xfrm>
              <a:off x="4755150" y="1386275"/>
              <a:ext cx="670175" cy="670175"/>
            </a:xfrm>
            <a:custGeom>
              <a:avLst/>
              <a:gdLst/>
              <a:ahLst/>
              <a:cxnLst/>
              <a:rect l="l" t="t" r="r" b="b"/>
              <a:pathLst>
                <a:path w="26807" h="26807" extrusionOk="0">
                  <a:moveTo>
                    <a:pt x="13403" y="0"/>
                  </a:moveTo>
                  <a:cubicBezTo>
                    <a:pt x="9848" y="0"/>
                    <a:pt x="6440" y="1412"/>
                    <a:pt x="3926" y="3926"/>
                  </a:cubicBezTo>
                  <a:cubicBezTo>
                    <a:pt x="1413" y="6440"/>
                    <a:pt x="0" y="9848"/>
                    <a:pt x="0" y="13403"/>
                  </a:cubicBezTo>
                  <a:cubicBezTo>
                    <a:pt x="0" y="16958"/>
                    <a:pt x="1413" y="20368"/>
                    <a:pt x="3926" y="22881"/>
                  </a:cubicBezTo>
                  <a:cubicBezTo>
                    <a:pt x="6440" y="25395"/>
                    <a:pt x="9848" y="26806"/>
                    <a:pt x="13403" y="26806"/>
                  </a:cubicBezTo>
                  <a:cubicBezTo>
                    <a:pt x="16958" y="26806"/>
                    <a:pt x="20368" y="25395"/>
                    <a:pt x="22880" y="22881"/>
                  </a:cubicBezTo>
                  <a:cubicBezTo>
                    <a:pt x="25394" y="20368"/>
                    <a:pt x="26806" y="16958"/>
                    <a:pt x="26806" y="13403"/>
                  </a:cubicBezTo>
                  <a:cubicBezTo>
                    <a:pt x="26806" y="9848"/>
                    <a:pt x="25394" y="6440"/>
                    <a:pt x="22880" y="3926"/>
                  </a:cubicBezTo>
                  <a:cubicBezTo>
                    <a:pt x="20368" y="1412"/>
                    <a:pt x="16958" y="0"/>
                    <a:pt x="134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476;p76"/>
            <p:cNvSpPr/>
            <p:nvPr/>
          </p:nvSpPr>
          <p:spPr>
            <a:xfrm>
              <a:off x="5507025" y="1384375"/>
              <a:ext cx="129475" cy="119975"/>
            </a:xfrm>
            <a:custGeom>
              <a:avLst/>
              <a:gdLst/>
              <a:ahLst/>
              <a:cxnLst/>
              <a:rect l="l" t="t" r="r" b="b"/>
              <a:pathLst>
                <a:path w="5179" h="4799" extrusionOk="0">
                  <a:moveTo>
                    <a:pt x="3061" y="0"/>
                  </a:moveTo>
                  <a:cubicBezTo>
                    <a:pt x="2408" y="0"/>
                    <a:pt x="1756" y="236"/>
                    <a:pt x="1233" y="716"/>
                  </a:cubicBezTo>
                  <a:cubicBezTo>
                    <a:pt x="88" y="1768"/>
                    <a:pt x="0" y="3596"/>
                    <a:pt x="1035" y="4799"/>
                  </a:cubicBezTo>
                  <a:lnTo>
                    <a:pt x="5179" y="987"/>
                  </a:lnTo>
                  <a:cubicBezTo>
                    <a:pt x="4616" y="334"/>
                    <a:pt x="3838" y="0"/>
                    <a:pt x="30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477;p76"/>
            <p:cNvSpPr/>
            <p:nvPr/>
          </p:nvSpPr>
          <p:spPr>
            <a:xfrm>
              <a:off x="4785925" y="1473100"/>
              <a:ext cx="948000" cy="1112225"/>
            </a:xfrm>
            <a:custGeom>
              <a:avLst/>
              <a:gdLst/>
              <a:ahLst/>
              <a:cxnLst/>
              <a:rect l="l" t="t" r="r" b="b"/>
              <a:pathLst>
                <a:path w="37920" h="44489" extrusionOk="0">
                  <a:moveTo>
                    <a:pt x="14762" y="1"/>
                  </a:moveTo>
                  <a:cubicBezTo>
                    <a:pt x="9366" y="1"/>
                    <a:pt x="5060" y="2100"/>
                    <a:pt x="5060" y="2100"/>
                  </a:cubicBezTo>
                  <a:cubicBezTo>
                    <a:pt x="4214" y="3559"/>
                    <a:pt x="0" y="9663"/>
                    <a:pt x="1539" y="21136"/>
                  </a:cubicBezTo>
                  <a:cubicBezTo>
                    <a:pt x="2987" y="31931"/>
                    <a:pt x="6459" y="34469"/>
                    <a:pt x="8306" y="35042"/>
                  </a:cubicBezTo>
                  <a:cubicBezTo>
                    <a:pt x="8928" y="35234"/>
                    <a:pt x="9759" y="35324"/>
                    <a:pt x="10711" y="35324"/>
                  </a:cubicBezTo>
                  <a:cubicBezTo>
                    <a:pt x="12590" y="35324"/>
                    <a:pt x="14943" y="34973"/>
                    <a:pt x="17094" y="34361"/>
                  </a:cubicBezTo>
                  <a:lnTo>
                    <a:pt x="17680" y="38947"/>
                  </a:lnTo>
                  <a:cubicBezTo>
                    <a:pt x="17680" y="38947"/>
                    <a:pt x="15782" y="41987"/>
                    <a:pt x="18332" y="43672"/>
                  </a:cubicBezTo>
                  <a:cubicBezTo>
                    <a:pt x="19225" y="44262"/>
                    <a:pt x="20518" y="44489"/>
                    <a:pt x="21871" y="44489"/>
                  </a:cubicBezTo>
                  <a:cubicBezTo>
                    <a:pt x="24323" y="44489"/>
                    <a:pt x="26976" y="43745"/>
                    <a:pt x="27813" y="43076"/>
                  </a:cubicBezTo>
                  <a:cubicBezTo>
                    <a:pt x="30872" y="40632"/>
                    <a:pt x="30410" y="38568"/>
                    <a:pt x="30410" y="38568"/>
                  </a:cubicBezTo>
                  <a:lnTo>
                    <a:pt x="29724" y="23666"/>
                  </a:lnTo>
                  <a:lnTo>
                    <a:pt x="29724" y="23666"/>
                  </a:lnTo>
                  <a:cubicBezTo>
                    <a:pt x="29724" y="23667"/>
                    <a:pt x="30637" y="24419"/>
                    <a:pt x="32054" y="24419"/>
                  </a:cubicBezTo>
                  <a:cubicBezTo>
                    <a:pt x="32888" y="24419"/>
                    <a:pt x="33896" y="24159"/>
                    <a:pt x="34996" y="23331"/>
                  </a:cubicBezTo>
                  <a:cubicBezTo>
                    <a:pt x="37794" y="21223"/>
                    <a:pt x="37920" y="15666"/>
                    <a:pt x="35558" y="13752"/>
                  </a:cubicBezTo>
                  <a:cubicBezTo>
                    <a:pt x="34771" y="13114"/>
                    <a:pt x="33825" y="12817"/>
                    <a:pt x="32894" y="12817"/>
                  </a:cubicBezTo>
                  <a:cubicBezTo>
                    <a:pt x="31032" y="12817"/>
                    <a:pt x="29232" y="14008"/>
                    <a:pt x="28887" y="16053"/>
                  </a:cubicBezTo>
                  <a:cubicBezTo>
                    <a:pt x="28887" y="16053"/>
                    <a:pt x="28787" y="4642"/>
                    <a:pt x="22299" y="1603"/>
                  </a:cubicBezTo>
                  <a:cubicBezTo>
                    <a:pt x="19759" y="413"/>
                    <a:pt x="17154" y="1"/>
                    <a:pt x="14762" y="1"/>
                  </a:cubicBez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478;p76"/>
            <p:cNvSpPr/>
            <p:nvPr/>
          </p:nvSpPr>
          <p:spPr>
            <a:xfrm>
              <a:off x="4670550" y="1293700"/>
              <a:ext cx="930600" cy="622300"/>
            </a:xfrm>
            <a:custGeom>
              <a:avLst/>
              <a:gdLst/>
              <a:ahLst/>
              <a:cxnLst/>
              <a:rect l="l" t="t" r="r" b="b"/>
              <a:pathLst>
                <a:path w="37224" h="24892" extrusionOk="0">
                  <a:moveTo>
                    <a:pt x="24904" y="0"/>
                  </a:moveTo>
                  <a:cubicBezTo>
                    <a:pt x="24116" y="0"/>
                    <a:pt x="23326" y="68"/>
                    <a:pt x="22548" y="188"/>
                  </a:cubicBezTo>
                  <a:cubicBezTo>
                    <a:pt x="19459" y="667"/>
                    <a:pt x="16488" y="1961"/>
                    <a:pt x="13362" y="1968"/>
                  </a:cubicBezTo>
                  <a:cubicBezTo>
                    <a:pt x="13353" y="1968"/>
                    <a:pt x="13343" y="1968"/>
                    <a:pt x="13333" y="1968"/>
                  </a:cubicBezTo>
                  <a:cubicBezTo>
                    <a:pt x="10376" y="1968"/>
                    <a:pt x="7552" y="823"/>
                    <a:pt x="4652" y="246"/>
                  </a:cubicBezTo>
                  <a:cubicBezTo>
                    <a:pt x="4381" y="192"/>
                    <a:pt x="4094" y="145"/>
                    <a:pt x="3816" y="145"/>
                  </a:cubicBezTo>
                  <a:cubicBezTo>
                    <a:pt x="3516" y="145"/>
                    <a:pt x="3224" y="199"/>
                    <a:pt x="2971" y="357"/>
                  </a:cubicBezTo>
                  <a:cubicBezTo>
                    <a:pt x="2693" y="532"/>
                    <a:pt x="2496" y="813"/>
                    <a:pt x="2357" y="1111"/>
                  </a:cubicBezTo>
                  <a:cubicBezTo>
                    <a:pt x="1960" y="1963"/>
                    <a:pt x="1992" y="2969"/>
                    <a:pt x="2268" y="3870"/>
                  </a:cubicBezTo>
                  <a:cubicBezTo>
                    <a:pt x="2544" y="4769"/>
                    <a:pt x="3045" y="5582"/>
                    <a:pt x="3568" y="6364"/>
                  </a:cubicBezTo>
                  <a:cubicBezTo>
                    <a:pt x="3125" y="6157"/>
                    <a:pt x="2604" y="6031"/>
                    <a:pt x="2106" y="6031"/>
                  </a:cubicBezTo>
                  <a:cubicBezTo>
                    <a:pt x="1440" y="6031"/>
                    <a:pt x="815" y="6256"/>
                    <a:pt x="470" y="6811"/>
                  </a:cubicBezTo>
                  <a:cubicBezTo>
                    <a:pt x="1" y="7571"/>
                    <a:pt x="294" y="8570"/>
                    <a:pt x="728" y="9350"/>
                  </a:cubicBezTo>
                  <a:cubicBezTo>
                    <a:pt x="2542" y="12616"/>
                    <a:pt x="5778" y="14052"/>
                    <a:pt x="9176" y="14830"/>
                  </a:cubicBezTo>
                  <a:cubicBezTo>
                    <a:pt x="10407" y="15112"/>
                    <a:pt x="12239" y="15157"/>
                    <a:pt x="13499" y="15227"/>
                  </a:cubicBezTo>
                  <a:cubicBezTo>
                    <a:pt x="13729" y="15240"/>
                    <a:pt x="13958" y="15246"/>
                    <a:pt x="14186" y="15246"/>
                  </a:cubicBezTo>
                  <a:cubicBezTo>
                    <a:pt x="17600" y="15246"/>
                    <a:pt x="20892" y="13872"/>
                    <a:pt x="24055" y="12530"/>
                  </a:cubicBezTo>
                  <a:cubicBezTo>
                    <a:pt x="24665" y="12272"/>
                    <a:pt x="25654" y="11890"/>
                    <a:pt x="26549" y="11890"/>
                  </a:cubicBezTo>
                  <a:cubicBezTo>
                    <a:pt x="27019" y="11890"/>
                    <a:pt x="27463" y="11995"/>
                    <a:pt x="27813" y="12279"/>
                  </a:cubicBezTo>
                  <a:cubicBezTo>
                    <a:pt x="29071" y="13298"/>
                    <a:pt x="29014" y="16604"/>
                    <a:pt x="29393" y="19323"/>
                  </a:cubicBezTo>
                  <a:cubicBezTo>
                    <a:pt x="29904" y="22974"/>
                    <a:pt x="31020" y="24891"/>
                    <a:pt x="32201" y="24891"/>
                  </a:cubicBezTo>
                  <a:cubicBezTo>
                    <a:pt x="32395" y="24891"/>
                    <a:pt x="32591" y="24839"/>
                    <a:pt x="32787" y="24735"/>
                  </a:cubicBezTo>
                  <a:cubicBezTo>
                    <a:pt x="33151" y="24539"/>
                    <a:pt x="33773" y="21488"/>
                    <a:pt x="35571" y="20448"/>
                  </a:cubicBezTo>
                  <a:cubicBezTo>
                    <a:pt x="37223" y="19492"/>
                    <a:pt x="34104" y="5835"/>
                    <a:pt x="34094" y="5783"/>
                  </a:cubicBezTo>
                  <a:cubicBezTo>
                    <a:pt x="33905" y="4779"/>
                    <a:pt x="32878" y="3602"/>
                    <a:pt x="32207" y="2873"/>
                  </a:cubicBezTo>
                  <a:cubicBezTo>
                    <a:pt x="31211" y="1792"/>
                    <a:pt x="29909" y="1005"/>
                    <a:pt x="28518" y="548"/>
                  </a:cubicBezTo>
                  <a:cubicBezTo>
                    <a:pt x="27355" y="164"/>
                    <a:pt x="26132" y="0"/>
                    <a:pt x="249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479;p76"/>
            <p:cNvSpPr/>
            <p:nvPr/>
          </p:nvSpPr>
          <p:spPr>
            <a:xfrm>
              <a:off x="5104375" y="2117050"/>
              <a:ext cx="103425" cy="72975"/>
            </a:xfrm>
            <a:custGeom>
              <a:avLst/>
              <a:gdLst/>
              <a:ahLst/>
              <a:cxnLst/>
              <a:rect l="l" t="t" r="r" b="b"/>
              <a:pathLst>
                <a:path w="4137" h="2919" extrusionOk="0">
                  <a:moveTo>
                    <a:pt x="3694" y="0"/>
                  </a:moveTo>
                  <a:lnTo>
                    <a:pt x="0" y="1654"/>
                  </a:lnTo>
                  <a:cubicBezTo>
                    <a:pt x="329" y="2445"/>
                    <a:pt x="1072" y="2919"/>
                    <a:pt x="1851" y="2919"/>
                  </a:cubicBezTo>
                  <a:cubicBezTo>
                    <a:pt x="2117" y="2919"/>
                    <a:pt x="2387" y="2864"/>
                    <a:pt x="2646" y="2747"/>
                  </a:cubicBezTo>
                  <a:cubicBezTo>
                    <a:pt x="3667" y="2291"/>
                    <a:pt x="4136" y="1061"/>
                    <a:pt x="3694" y="0"/>
                  </a:cubicBez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480;p76"/>
            <p:cNvSpPr/>
            <p:nvPr/>
          </p:nvSpPr>
          <p:spPr>
            <a:xfrm>
              <a:off x="4864575" y="1859000"/>
              <a:ext cx="70775" cy="71125"/>
            </a:xfrm>
            <a:custGeom>
              <a:avLst/>
              <a:gdLst/>
              <a:ahLst/>
              <a:cxnLst/>
              <a:rect l="l" t="t" r="r" b="b"/>
              <a:pathLst>
                <a:path w="2831" h="2845" extrusionOk="0">
                  <a:moveTo>
                    <a:pt x="1417" y="0"/>
                  </a:moveTo>
                  <a:cubicBezTo>
                    <a:pt x="1388" y="0"/>
                    <a:pt x="1358" y="1"/>
                    <a:pt x="1329" y="3"/>
                  </a:cubicBezTo>
                  <a:cubicBezTo>
                    <a:pt x="575" y="52"/>
                    <a:pt x="1" y="727"/>
                    <a:pt x="50" y="1511"/>
                  </a:cubicBezTo>
                  <a:cubicBezTo>
                    <a:pt x="97" y="2265"/>
                    <a:pt x="701" y="2845"/>
                    <a:pt x="1418" y="2845"/>
                  </a:cubicBezTo>
                  <a:cubicBezTo>
                    <a:pt x="1446" y="2845"/>
                    <a:pt x="1475" y="2844"/>
                    <a:pt x="1504" y="2842"/>
                  </a:cubicBezTo>
                  <a:cubicBezTo>
                    <a:pt x="2258" y="2793"/>
                    <a:pt x="2831" y="2118"/>
                    <a:pt x="2782" y="1334"/>
                  </a:cubicBezTo>
                  <a:cubicBezTo>
                    <a:pt x="2736" y="580"/>
                    <a:pt x="2133" y="0"/>
                    <a:pt x="14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481;p76"/>
            <p:cNvSpPr/>
            <p:nvPr/>
          </p:nvSpPr>
          <p:spPr>
            <a:xfrm>
              <a:off x="5131075" y="1842550"/>
              <a:ext cx="70775" cy="71175"/>
            </a:xfrm>
            <a:custGeom>
              <a:avLst/>
              <a:gdLst/>
              <a:ahLst/>
              <a:cxnLst/>
              <a:rect l="l" t="t" r="r" b="b"/>
              <a:pathLst>
                <a:path w="2831" h="2847" extrusionOk="0">
                  <a:moveTo>
                    <a:pt x="1415" y="1"/>
                  </a:moveTo>
                  <a:cubicBezTo>
                    <a:pt x="1386" y="1"/>
                    <a:pt x="1357" y="2"/>
                    <a:pt x="1328" y="4"/>
                  </a:cubicBezTo>
                  <a:cubicBezTo>
                    <a:pt x="574" y="54"/>
                    <a:pt x="1" y="728"/>
                    <a:pt x="50" y="1512"/>
                  </a:cubicBezTo>
                  <a:cubicBezTo>
                    <a:pt x="97" y="2266"/>
                    <a:pt x="701" y="2846"/>
                    <a:pt x="1417" y="2846"/>
                  </a:cubicBezTo>
                  <a:cubicBezTo>
                    <a:pt x="1446" y="2846"/>
                    <a:pt x="1475" y="2845"/>
                    <a:pt x="1504" y="2843"/>
                  </a:cubicBezTo>
                  <a:cubicBezTo>
                    <a:pt x="2258" y="2794"/>
                    <a:pt x="2830" y="2119"/>
                    <a:pt x="2783" y="1335"/>
                  </a:cubicBezTo>
                  <a:cubicBezTo>
                    <a:pt x="2736" y="581"/>
                    <a:pt x="2132" y="1"/>
                    <a:pt x="14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482;p76"/>
            <p:cNvSpPr/>
            <p:nvPr/>
          </p:nvSpPr>
          <p:spPr>
            <a:xfrm>
              <a:off x="4927525" y="1887525"/>
              <a:ext cx="114450" cy="206100"/>
            </a:xfrm>
            <a:custGeom>
              <a:avLst/>
              <a:gdLst/>
              <a:ahLst/>
              <a:cxnLst/>
              <a:rect l="l" t="t" r="r" b="b"/>
              <a:pathLst>
                <a:path w="4578" h="8244" extrusionOk="0">
                  <a:moveTo>
                    <a:pt x="4578" y="1"/>
                  </a:moveTo>
                  <a:lnTo>
                    <a:pt x="1" y="6885"/>
                  </a:lnTo>
                  <a:lnTo>
                    <a:pt x="4335" y="8243"/>
                  </a:lnTo>
                  <a:lnTo>
                    <a:pt x="4578" y="1"/>
                  </a:ln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483;p76"/>
            <p:cNvSpPr/>
            <p:nvPr/>
          </p:nvSpPr>
          <p:spPr>
            <a:xfrm>
              <a:off x="5213250" y="2209550"/>
              <a:ext cx="228775" cy="176000"/>
            </a:xfrm>
            <a:custGeom>
              <a:avLst/>
              <a:gdLst/>
              <a:ahLst/>
              <a:cxnLst/>
              <a:rect l="l" t="t" r="r" b="b"/>
              <a:pathLst>
                <a:path w="9151" h="7040" extrusionOk="0">
                  <a:moveTo>
                    <a:pt x="9054" y="1"/>
                  </a:moveTo>
                  <a:lnTo>
                    <a:pt x="9054" y="1"/>
                  </a:lnTo>
                  <a:cubicBezTo>
                    <a:pt x="8044" y="1990"/>
                    <a:pt x="2721" y="4280"/>
                    <a:pt x="1" y="4903"/>
                  </a:cubicBezTo>
                  <a:lnTo>
                    <a:pt x="272" y="7039"/>
                  </a:lnTo>
                  <a:cubicBezTo>
                    <a:pt x="272" y="7039"/>
                    <a:pt x="5924" y="5109"/>
                    <a:pt x="7538" y="3190"/>
                  </a:cubicBezTo>
                  <a:cubicBezTo>
                    <a:pt x="9151" y="1270"/>
                    <a:pt x="9055" y="1"/>
                    <a:pt x="9054" y="1"/>
                  </a:cubicBez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484;p76"/>
            <p:cNvSpPr/>
            <p:nvPr/>
          </p:nvSpPr>
          <p:spPr>
            <a:xfrm>
              <a:off x="4828700" y="1766425"/>
              <a:ext cx="86825" cy="58775"/>
            </a:xfrm>
            <a:custGeom>
              <a:avLst/>
              <a:gdLst/>
              <a:ahLst/>
              <a:cxnLst/>
              <a:rect l="l" t="t" r="r" b="b"/>
              <a:pathLst>
                <a:path w="3473" h="2351" extrusionOk="0">
                  <a:moveTo>
                    <a:pt x="1872" y="0"/>
                  </a:moveTo>
                  <a:cubicBezTo>
                    <a:pt x="1649" y="0"/>
                    <a:pt x="1424" y="44"/>
                    <a:pt x="1210" y="136"/>
                  </a:cubicBezTo>
                  <a:cubicBezTo>
                    <a:pt x="362" y="503"/>
                    <a:pt x="0" y="1494"/>
                    <a:pt x="401" y="2351"/>
                  </a:cubicBezTo>
                  <a:lnTo>
                    <a:pt x="3473" y="1024"/>
                  </a:lnTo>
                  <a:cubicBezTo>
                    <a:pt x="3173" y="384"/>
                    <a:pt x="2531" y="0"/>
                    <a:pt x="18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485;p76"/>
            <p:cNvSpPr/>
            <p:nvPr/>
          </p:nvSpPr>
          <p:spPr>
            <a:xfrm>
              <a:off x="5152950" y="1752350"/>
              <a:ext cx="84150" cy="63125"/>
            </a:xfrm>
            <a:custGeom>
              <a:avLst/>
              <a:gdLst/>
              <a:ahLst/>
              <a:cxnLst/>
              <a:rect l="l" t="t" r="r" b="b"/>
              <a:pathLst>
                <a:path w="3366" h="2525" extrusionOk="0">
                  <a:moveTo>
                    <a:pt x="1473" y="0"/>
                  </a:moveTo>
                  <a:cubicBezTo>
                    <a:pt x="875" y="0"/>
                    <a:pt x="297" y="337"/>
                    <a:pt x="0" y="926"/>
                  </a:cubicBezTo>
                  <a:lnTo>
                    <a:pt x="2939" y="2524"/>
                  </a:lnTo>
                  <a:cubicBezTo>
                    <a:pt x="3366" y="1680"/>
                    <a:pt x="3053" y="638"/>
                    <a:pt x="2241" y="197"/>
                  </a:cubicBezTo>
                  <a:cubicBezTo>
                    <a:pt x="1996" y="64"/>
                    <a:pt x="1733" y="0"/>
                    <a:pt x="14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486;p76"/>
            <p:cNvSpPr/>
            <p:nvPr/>
          </p:nvSpPr>
          <p:spPr>
            <a:xfrm>
              <a:off x="1855900" y="1283800"/>
              <a:ext cx="1088375" cy="1102550"/>
            </a:xfrm>
            <a:custGeom>
              <a:avLst/>
              <a:gdLst/>
              <a:ahLst/>
              <a:cxnLst/>
              <a:rect l="l" t="t" r="r" b="b"/>
              <a:pathLst>
                <a:path w="43535" h="44102" extrusionOk="0">
                  <a:moveTo>
                    <a:pt x="23623" y="1"/>
                  </a:moveTo>
                  <a:cubicBezTo>
                    <a:pt x="23609" y="1"/>
                    <a:pt x="23594" y="1"/>
                    <a:pt x="23579" y="1"/>
                  </a:cubicBezTo>
                  <a:lnTo>
                    <a:pt x="19849" y="11"/>
                  </a:lnTo>
                  <a:cubicBezTo>
                    <a:pt x="8876" y="34"/>
                    <a:pt x="0" y="8947"/>
                    <a:pt x="24" y="19920"/>
                  </a:cubicBezTo>
                  <a:lnTo>
                    <a:pt x="33" y="23510"/>
                  </a:lnTo>
                  <a:cubicBezTo>
                    <a:pt x="54" y="34889"/>
                    <a:pt x="9285" y="44102"/>
                    <a:pt x="20663" y="44102"/>
                  </a:cubicBezTo>
                  <a:lnTo>
                    <a:pt x="43535" y="44102"/>
                  </a:lnTo>
                  <a:lnTo>
                    <a:pt x="43489" y="19826"/>
                  </a:lnTo>
                  <a:cubicBezTo>
                    <a:pt x="43465" y="8868"/>
                    <a:pt x="34575" y="1"/>
                    <a:pt x="236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487;p76"/>
            <p:cNvSpPr/>
            <p:nvPr/>
          </p:nvSpPr>
          <p:spPr>
            <a:xfrm>
              <a:off x="2471000" y="2417025"/>
              <a:ext cx="340975" cy="750475"/>
            </a:xfrm>
            <a:custGeom>
              <a:avLst/>
              <a:gdLst/>
              <a:ahLst/>
              <a:cxnLst/>
              <a:rect l="l" t="t" r="r" b="b"/>
              <a:pathLst>
                <a:path w="13639" h="30019" extrusionOk="0">
                  <a:moveTo>
                    <a:pt x="1690" y="1"/>
                  </a:moveTo>
                  <a:cubicBezTo>
                    <a:pt x="1142" y="1"/>
                    <a:pt x="579" y="23"/>
                    <a:pt x="0" y="67"/>
                  </a:cubicBezTo>
                  <a:lnTo>
                    <a:pt x="10310" y="30018"/>
                  </a:lnTo>
                  <a:cubicBezTo>
                    <a:pt x="10310" y="30018"/>
                    <a:pt x="13639" y="14720"/>
                    <a:pt x="13550" y="10874"/>
                  </a:cubicBezTo>
                  <a:cubicBezTo>
                    <a:pt x="13384" y="3785"/>
                    <a:pt x="8906" y="1"/>
                    <a:pt x="1690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488;p76"/>
            <p:cNvSpPr/>
            <p:nvPr/>
          </p:nvSpPr>
          <p:spPr>
            <a:xfrm>
              <a:off x="1463800" y="2418675"/>
              <a:ext cx="1438200" cy="1885275"/>
            </a:xfrm>
            <a:custGeom>
              <a:avLst/>
              <a:gdLst/>
              <a:ahLst/>
              <a:cxnLst/>
              <a:rect l="l" t="t" r="r" b="b"/>
              <a:pathLst>
                <a:path w="57528" h="75411" extrusionOk="0">
                  <a:moveTo>
                    <a:pt x="40288" y="1"/>
                  </a:moveTo>
                  <a:lnTo>
                    <a:pt x="27054" y="745"/>
                  </a:lnTo>
                  <a:cubicBezTo>
                    <a:pt x="23419" y="1058"/>
                    <a:pt x="20024" y="1928"/>
                    <a:pt x="16793" y="3181"/>
                  </a:cubicBezTo>
                  <a:cubicBezTo>
                    <a:pt x="12355" y="6398"/>
                    <a:pt x="9838" y="11427"/>
                    <a:pt x="8821" y="17359"/>
                  </a:cubicBezTo>
                  <a:cubicBezTo>
                    <a:pt x="8996" y="25627"/>
                    <a:pt x="10660" y="30329"/>
                    <a:pt x="9209" y="37247"/>
                  </a:cubicBezTo>
                  <a:cubicBezTo>
                    <a:pt x="9209" y="37247"/>
                    <a:pt x="7376" y="39850"/>
                    <a:pt x="4649" y="42626"/>
                  </a:cubicBezTo>
                  <a:cubicBezTo>
                    <a:pt x="1785" y="45540"/>
                    <a:pt x="888" y="49561"/>
                    <a:pt x="559" y="53632"/>
                  </a:cubicBezTo>
                  <a:cubicBezTo>
                    <a:pt x="0" y="60541"/>
                    <a:pt x="1900" y="67893"/>
                    <a:pt x="7347" y="72507"/>
                  </a:cubicBezTo>
                  <a:cubicBezTo>
                    <a:pt x="9839" y="74619"/>
                    <a:pt x="12494" y="75410"/>
                    <a:pt x="15076" y="75410"/>
                  </a:cubicBezTo>
                  <a:cubicBezTo>
                    <a:pt x="21979" y="75410"/>
                    <a:pt x="28360" y="69758"/>
                    <a:pt x="29712" y="68562"/>
                  </a:cubicBezTo>
                  <a:cubicBezTo>
                    <a:pt x="37359" y="61794"/>
                    <a:pt x="39871" y="52563"/>
                    <a:pt x="39871" y="52563"/>
                  </a:cubicBezTo>
                  <a:cubicBezTo>
                    <a:pt x="43451" y="47469"/>
                    <a:pt x="45481" y="42288"/>
                    <a:pt x="47037" y="37799"/>
                  </a:cubicBezTo>
                  <a:cubicBezTo>
                    <a:pt x="47037" y="37799"/>
                    <a:pt x="51658" y="36116"/>
                    <a:pt x="53900" y="31937"/>
                  </a:cubicBezTo>
                  <a:cubicBezTo>
                    <a:pt x="57528" y="25182"/>
                    <a:pt x="54653" y="20327"/>
                    <a:pt x="53075" y="16714"/>
                  </a:cubicBezTo>
                  <a:cubicBezTo>
                    <a:pt x="49069" y="7541"/>
                    <a:pt x="44462" y="415"/>
                    <a:pt x="402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489;p76"/>
            <p:cNvSpPr/>
            <p:nvPr/>
          </p:nvSpPr>
          <p:spPr>
            <a:xfrm>
              <a:off x="2018550" y="3137050"/>
              <a:ext cx="806025" cy="271300"/>
            </a:xfrm>
            <a:custGeom>
              <a:avLst/>
              <a:gdLst/>
              <a:ahLst/>
              <a:cxnLst/>
              <a:rect l="l" t="t" r="r" b="b"/>
              <a:pathLst>
                <a:path w="32241" h="10852" extrusionOk="0">
                  <a:moveTo>
                    <a:pt x="212" y="1"/>
                  </a:moveTo>
                  <a:cubicBezTo>
                    <a:pt x="212" y="1"/>
                    <a:pt x="0" y="8674"/>
                    <a:pt x="9872" y="10577"/>
                  </a:cubicBezTo>
                  <a:cubicBezTo>
                    <a:pt x="10873" y="10770"/>
                    <a:pt x="11778" y="10852"/>
                    <a:pt x="12600" y="10852"/>
                  </a:cubicBezTo>
                  <a:cubicBezTo>
                    <a:pt x="17194" y="10852"/>
                    <a:pt x="19169" y="8288"/>
                    <a:pt x="20720" y="8288"/>
                  </a:cubicBezTo>
                  <a:cubicBezTo>
                    <a:pt x="21515" y="8288"/>
                    <a:pt x="22224" y="8906"/>
                    <a:pt x="24847" y="9062"/>
                  </a:cubicBezTo>
                  <a:cubicBezTo>
                    <a:pt x="24847" y="9062"/>
                    <a:pt x="24847" y="9062"/>
                    <a:pt x="24847" y="9062"/>
                  </a:cubicBezTo>
                  <a:cubicBezTo>
                    <a:pt x="24851" y="9062"/>
                    <a:pt x="29469" y="7378"/>
                    <a:pt x="31710" y="3202"/>
                  </a:cubicBezTo>
                  <a:cubicBezTo>
                    <a:pt x="31907" y="2837"/>
                    <a:pt x="32081" y="2478"/>
                    <a:pt x="32240" y="2124"/>
                  </a:cubicBezTo>
                  <a:lnTo>
                    <a:pt x="32240" y="2124"/>
                  </a:lnTo>
                  <a:cubicBezTo>
                    <a:pt x="30773" y="3250"/>
                    <a:pt x="29480" y="3622"/>
                    <a:pt x="28260" y="3622"/>
                  </a:cubicBezTo>
                  <a:cubicBezTo>
                    <a:pt x="26377" y="3622"/>
                    <a:pt x="24671" y="2735"/>
                    <a:pt x="22772" y="2370"/>
                  </a:cubicBezTo>
                  <a:cubicBezTo>
                    <a:pt x="22566" y="2330"/>
                    <a:pt x="22363" y="2311"/>
                    <a:pt x="22163" y="2311"/>
                  </a:cubicBezTo>
                  <a:cubicBezTo>
                    <a:pt x="19400" y="2311"/>
                    <a:pt x="17058" y="5834"/>
                    <a:pt x="12120" y="5834"/>
                  </a:cubicBezTo>
                  <a:cubicBezTo>
                    <a:pt x="11782" y="5834"/>
                    <a:pt x="11433" y="5818"/>
                    <a:pt x="11071" y="5783"/>
                  </a:cubicBezTo>
                  <a:cubicBezTo>
                    <a:pt x="3103" y="5011"/>
                    <a:pt x="212" y="1"/>
                    <a:pt x="2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490;p76"/>
            <p:cNvSpPr/>
            <p:nvPr/>
          </p:nvSpPr>
          <p:spPr>
            <a:xfrm>
              <a:off x="1957875" y="1552275"/>
              <a:ext cx="920300" cy="1149750"/>
            </a:xfrm>
            <a:custGeom>
              <a:avLst/>
              <a:gdLst/>
              <a:ahLst/>
              <a:cxnLst/>
              <a:rect l="l" t="t" r="r" b="b"/>
              <a:pathLst>
                <a:path w="36812" h="45990" extrusionOk="0">
                  <a:moveTo>
                    <a:pt x="31900" y="0"/>
                  </a:moveTo>
                  <a:cubicBezTo>
                    <a:pt x="31393" y="3015"/>
                    <a:pt x="30213" y="8484"/>
                    <a:pt x="22181" y="12246"/>
                  </a:cubicBezTo>
                  <a:cubicBezTo>
                    <a:pt x="19209" y="13638"/>
                    <a:pt x="16054" y="14006"/>
                    <a:pt x="13551" y="14006"/>
                  </a:cubicBezTo>
                  <a:cubicBezTo>
                    <a:pt x="10753" y="14006"/>
                    <a:pt x="8771" y="13546"/>
                    <a:pt x="8771" y="13546"/>
                  </a:cubicBezTo>
                  <a:cubicBezTo>
                    <a:pt x="8436" y="11560"/>
                    <a:pt x="6689" y="10404"/>
                    <a:pt x="4881" y="10404"/>
                  </a:cubicBezTo>
                  <a:cubicBezTo>
                    <a:pt x="3977" y="10404"/>
                    <a:pt x="3058" y="10693"/>
                    <a:pt x="2293" y="11313"/>
                  </a:cubicBezTo>
                  <a:cubicBezTo>
                    <a:pt x="1" y="13170"/>
                    <a:pt x="124" y="18564"/>
                    <a:pt x="2839" y="20610"/>
                  </a:cubicBezTo>
                  <a:cubicBezTo>
                    <a:pt x="3907" y="21414"/>
                    <a:pt x="4886" y="21667"/>
                    <a:pt x="5696" y="21667"/>
                  </a:cubicBezTo>
                  <a:cubicBezTo>
                    <a:pt x="7071" y="21667"/>
                    <a:pt x="7957" y="20937"/>
                    <a:pt x="7958" y="20937"/>
                  </a:cubicBezTo>
                  <a:lnTo>
                    <a:pt x="7958" y="20937"/>
                  </a:lnTo>
                  <a:lnTo>
                    <a:pt x="7291" y="35402"/>
                  </a:lnTo>
                  <a:cubicBezTo>
                    <a:pt x="7291" y="35402"/>
                    <a:pt x="7601" y="39970"/>
                    <a:pt x="11429" y="43262"/>
                  </a:cubicBezTo>
                  <a:cubicBezTo>
                    <a:pt x="13524" y="45064"/>
                    <a:pt x="16300" y="45990"/>
                    <a:pt x="18482" y="45990"/>
                  </a:cubicBezTo>
                  <a:cubicBezTo>
                    <a:pt x="20285" y="45990"/>
                    <a:pt x="21684" y="45357"/>
                    <a:pt x="21957" y="44063"/>
                  </a:cubicBezTo>
                  <a:cubicBezTo>
                    <a:pt x="22561" y="41203"/>
                    <a:pt x="19510" y="36864"/>
                    <a:pt x="19510" y="36864"/>
                  </a:cubicBezTo>
                  <a:lnTo>
                    <a:pt x="20218" y="30559"/>
                  </a:lnTo>
                  <a:cubicBezTo>
                    <a:pt x="22307" y="31153"/>
                    <a:pt x="24592" y="31495"/>
                    <a:pt x="26416" y="31495"/>
                  </a:cubicBezTo>
                  <a:cubicBezTo>
                    <a:pt x="27339" y="31495"/>
                    <a:pt x="28145" y="31407"/>
                    <a:pt x="28747" y="31221"/>
                  </a:cubicBezTo>
                  <a:cubicBezTo>
                    <a:pt x="30541" y="30665"/>
                    <a:pt x="33913" y="28958"/>
                    <a:pt x="35318" y="18479"/>
                  </a:cubicBezTo>
                  <a:cubicBezTo>
                    <a:pt x="36812" y="7342"/>
                    <a:pt x="32722" y="1417"/>
                    <a:pt x="31900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491;p76"/>
            <p:cNvSpPr/>
            <p:nvPr/>
          </p:nvSpPr>
          <p:spPr>
            <a:xfrm>
              <a:off x="2175375" y="1826525"/>
              <a:ext cx="88050" cy="164650"/>
            </a:xfrm>
            <a:custGeom>
              <a:avLst/>
              <a:gdLst/>
              <a:ahLst/>
              <a:cxnLst/>
              <a:rect l="l" t="t" r="r" b="b"/>
              <a:pathLst>
                <a:path w="3522" h="6586" extrusionOk="0">
                  <a:moveTo>
                    <a:pt x="0" y="1"/>
                  </a:moveTo>
                  <a:lnTo>
                    <a:pt x="193" y="6586"/>
                  </a:lnTo>
                  <a:cubicBezTo>
                    <a:pt x="194" y="6586"/>
                    <a:pt x="195" y="6586"/>
                    <a:pt x="196" y="6586"/>
                  </a:cubicBezTo>
                  <a:cubicBezTo>
                    <a:pt x="2057" y="6586"/>
                    <a:pt x="3521" y="5114"/>
                    <a:pt x="3469" y="3296"/>
                  </a:cubicBezTo>
                  <a:cubicBezTo>
                    <a:pt x="3416" y="1479"/>
                    <a:pt x="1864" y="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492;p76"/>
            <p:cNvSpPr/>
            <p:nvPr/>
          </p:nvSpPr>
          <p:spPr>
            <a:xfrm>
              <a:off x="2529225" y="2140150"/>
              <a:ext cx="100375" cy="70850"/>
            </a:xfrm>
            <a:custGeom>
              <a:avLst/>
              <a:gdLst/>
              <a:ahLst/>
              <a:cxnLst/>
              <a:rect l="l" t="t" r="r" b="b"/>
              <a:pathLst>
                <a:path w="4015" h="2834" extrusionOk="0">
                  <a:moveTo>
                    <a:pt x="429" y="1"/>
                  </a:moveTo>
                  <a:lnTo>
                    <a:pt x="429" y="1"/>
                  </a:lnTo>
                  <a:cubicBezTo>
                    <a:pt x="1" y="1029"/>
                    <a:pt x="456" y="2224"/>
                    <a:pt x="1446" y="2668"/>
                  </a:cubicBezTo>
                  <a:cubicBezTo>
                    <a:pt x="1698" y="2780"/>
                    <a:pt x="1959" y="2833"/>
                    <a:pt x="2217" y="2833"/>
                  </a:cubicBezTo>
                  <a:cubicBezTo>
                    <a:pt x="2973" y="2833"/>
                    <a:pt x="3695" y="2374"/>
                    <a:pt x="4014" y="1605"/>
                  </a:cubicBezTo>
                  <a:lnTo>
                    <a:pt x="429" y="1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493;p76"/>
            <p:cNvSpPr/>
            <p:nvPr/>
          </p:nvSpPr>
          <p:spPr>
            <a:xfrm>
              <a:off x="2733125" y="1878950"/>
              <a:ext cx="68675" cy="69050"/>
            </a:xfrm>
            <a:custGeom>
              <a:avLst/>
              <a:gdLst/>
              <a:ahLst/>
              <a:cxnLst/>
              <a:rect l="l" t="t" r="r" b="b"/>
              <a:pathLst>
                <a:path w="2747" h="2762" extrusionOk="0">
                  <a:moveTo>
                    <a:pt x="1375" y="0"/>
                  </a:moveTo>
                  <a:cubicBezTo>
                    <a:pt x="678" y="0"/>
                    <a:pt x="93" y="564"/>
                    <a:pt x="47" y="1296"/>
                  </a:cubicBezTo>
                  <a:cubicBezTo>
                    <a:pt x="1" y="2056"/>
                    <a:pt x="556" y="2711"/>
                    <a:pt x="1288" y="2759"/>
                  </a:cubicBezTo>
                  <a:cubicBezTo>
                    <a:pt x="1317" y="2761"/>
                    <a:pt x="1345" y="2762"/>
                    <a:pt x="1373" y="2762"/>
                  </a:cubicBezTo>
                  <a:cubicBezTo>
                    <a:pt x="2069" y="2762"/>
                    <a:pt x="2654" y="2199"/>
                    <a:pt x="2700" y="1467"/>
                  </a:cubicBezTo>
                  <a:cubicBezTo>
                    <a:pt x="2746" y="706"/>
                    <a:pt x="2192" y="50"/>
                    <a:pt x="1459" y="3"/>
                  </a:cubicBezTo>
                  <a:cubicBezTo>
                    <a:pt x="1431" y="1"/>
                    <a:pt x="1402" y="0"/>
                    <a:pt x="1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494;p76"/>
            <p:cNvSpPr/>
            <p:nvPr/>
          </p:nvSpPr>
          <p:spPr>
            <a:xfrm>
              <a:off x="2492575" y="1897800"/>
              <a:ext cx="68650" cy="69050"/>
            </a:xfrm>
            <a:custGeom>
              <a:avLst/>
              <a:gdLst/>
              <a:ahLst/>
              <a:cxnLst/>
              <a:rect l="l" t="t" r="r" b="b"/>
              <a:pathLst>
                <a:path w="2746" h="2762" extrusionOk="0">
                  <a:moveTo>
                    <a:pt x="1374" y="1"/>
                  </a:moveTo>
                  <a:cubicBezTo>
                    <a:pt x="678" y="1"/>
                    <a:pt x="92" y="564"/>
                    <a:pt x="46" y="1296"/>
                  </a:cubicBezTo>
                  <a:cubicBezTo>
                    <a:pt x="0" y="2056"/>
                    <a:pt x="555" y="2713"/>
                    <a:pt x="1288" y="2759"/>
                  </a:cubicBezTo>
                  <a:cubicBezTo>
                    <a:pt x="1316" y="2761"/>
                    <a:pt x="1344" y="2762"/>
                    <a:pt x="1372" y="2762"/>
                  </a:cubicBezTo>
                  <a:cubicBezTo>
                    <a:pt x="2068" y="2762"/>
                    <a:pt x="2654" y="2199"/>
                    <a:pt x="2700" y="1468"/>
                  </a:cubicBezTo>
                  <a:cubicBezTo>
                    <a:pt x="2746" y="707"/>
                    <a:pt x="2191" y="51"/>
                    <a:pt x="1458" y="3"/>
                  </a:cubicBezTo>
                  <a:cubicBezTo>
                    <a:pt x="1430" y="1"/>
                    <a:pt x="1402" y="1"/>
                    <a:pt x="13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495;p76"/>
            <p:cNvSpPr/>
            <p:nvPr/>
          </p:nvSpPr>
          <p:spPr>
            <a:xfrm>
              <a:off x="2656350" y="1913475"/>
              <a:ext cx="111125" cy="200050"/>
            </a:xfrm>
            <a:custGeom>
              <a:avLst/>
              <a:gdLst/>
              <a:ahLst/>
              <a:cxnLst/>
              <a:rect l="l" t="t" r="r" b="b"/>
              <a:pathLst>
                <a:path w="4445" h="8002" extrusionOk="0">
                  <a:moveTo>
                    <a:pt x="0" y="0"/>
                  </a:moveTo>
                  <a:lnTo>
                    <a:pt x="237" y="8002"/>
                  </a:lnTo>
                  <a:lnTo>
                    <a:pt x="4445" y="66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496;p76"/>
            <p:cNvSpPr/>
            <p:nvPr/>
          </p:nvSpPr>
          <p:spPr>
            <a:xfrm>
              <a:off x="2241250" y="2197250"/>
              <a:ext cx="222100" cy="170200"/>
            </a:xfrm>
            <a:custGeom>
              <a:avLst/>
              <a:gdLst/>
              <a:ahLst/>
              <a:cxnLst/>
              <a:rect l="l" t="t" r="r" b="b"/>
              <a:pathLst>
                <a:path w="8884" h="6808" extrusionOk="0">
                  <a:moveTo>
                    <a:pt x="95" y="0"/>
                  </a:moveTo>
                  <a:lnTo>
                    <a:pt x="95" y="0"/>
                  </a:lnTo>
                  <a:cubicBezTo>
                    <a:pt x="95" y="0"/>
                    <a:pt x="1" y="1233"/>
                    <a:pt x="1567" y="3097"/>
                  </a:cubicBezTo>
                  <a:cubicBezTo>
                    <a:pt x="3132" y="4959"/>
                    <a:pt x="8653" y="6807"/>
                    <a:pt x="8653" y="6807"/>
                  </a:cubicBezTo>
                  <a:lnTo>
                    <a:pt x="8883" y="4760"/>
                  </a:lnTo>
                  <a:cubicBezTo>
                    <a:pt x="6243" y="4155"/>
                    <a:pt x="1076" y="1932"/>
                    <a:pt x="95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497;p76"/>
            <p:cNvSpPr/>
            <p:nvPr/>
          </p:nvSpPr>
          <p:spPr>
            <a:xfrm>
              <a:off x="2736675" y="1769500"/>
              <a:ext cx="84300" cy="57050"/>
            </a:xfrm>
            <a:custGeom>
              <a:avLst/>
              <a:gdLst/>
              <a:ahLst/>
              <a:cxnLst/>
              <a:rect l="l" t="t" r="r" b="b"/>
              <a:pathLst>
                <a:path w="3372" h="2282" extrusionOk="0">
                  <a:moveTo>
                    <a:pt x="1552" y="1"/>
                  </a:moveTo>
                  <a:cubicBezTo>
                    <a:pt x="913" y="1"/>
                    <a:pt x="290" y="374"/>
                    <a:pt x="0" y="995"/>
                  </a:cubicBezTo>
                  <a:lnTo>
                    <a:pt x="2982" y="2282"/>
                  </a:lnTo>
                  <a:cubicBezTo>
                    <a:pt x="3371" y="1450"/>
                    <a:pt x="3019" y="491"/>
                    <a:pt x="2195" y="134"/>
                  </a:cubicBezTo>
                  <a:cubicBezTo>
                    <a:pt x="1987" y="43"/>
                    <a:pt x="1769" y="1"/>
                    <a:pt x="1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498;p76"/>
            <p:cNvSpPr/>
            <p:nvPr/>
          </p:nvSpPr>
          <p:spPr>
            <a:xfrm>
              <a:off x="2364900" y="3538400"/>
              <a:ext cx="1600400" cy="549700"/>
            </a:xfrm>
            <a:custGeom>
              <a:avLst/>
              <a:gdLst/>
              <a:ahLst/>
              <a:cxnLst/>
              <a:rect l="l" t="t" r="r" b="b"/>
              <a:pathLst>
                <a:path w="64016" h="21988" extrusionOk="0">
                  <a:moveTo>
                    <a:pt x="47827" y="1"/>
                  </a:moveTo>
                  <a:cubicBezTo>
                    <a:pt x="47316" y="1"/>
                    <a:pt x="46712" y="42"/>
                    <a:pt x="46020" y="185"/>
                  </a:cubicBezTo>
                  <a:cubicBezTo>
                    <a:pt x="43953" y="610"/>
                    <a:pt x="42051" y="2150"/>
                    <a:pt x="39488" y="3116"/>
                  </a:cubicBezTo>
                  <a:cubicBezTo>
                    <a:pt x="37433" y="3891"/>
                    <a:pt x="36054" y="4240"/>
                    <a:pt x="34427" y="4240"/>
                  </a:cubicBezTo>
                  <a:cubicBezTo>
                    <a:pt x="34387" y="4240"/>
                    <a:pt x="34347" y="4240"/>
                    <a:pt x="34307" y="4239"/>
                  </a:cubicBezTo>
                  <a:cubicBezTo>
                    <a:pt x="33389" y="4229"/>
                    <a:pt x="17214" y="2245"/>
                    <a:pt x="12931" y="1653"/>
                  </a:cubicBezTo>
                  <a:cubicBezTo>
                    <a:pt x="10780" y="1356"/>
                    <a:pt x="8629" y="1054"/>
                    <a:pt x="6480" y="746"/>
                  </a:cubicBezTo>
                  <a:lnTo>
                    <a:pt x="0" y="13137"/>
                  </a:lnTo>
                  <a:cubicBezTo>
                    <a:pt x="6045" y="14406"/>
                    <a:pt x="28397" y="15329"/>
                    <a:pt x="39522" y="15948"/>
                  </a:cubicBezTo>
                  <a:cubicBezTo>
                    <a:pt x="41090" y="16035"/>
                    <a:pt x="44201" y="19431"/>
                    <a:pt x="50284" y="21338"/>
                  </a:cubicBezTo>
                  <a:cubicBezTo>
                    <a:pt x="51768" y="21803"/>
                    <a:pt x="53102" y="21988"/>
                    <a:pt x="54295" y="21988"/>
                  </a:cubicBezTo>
                  <a:cubicBezTo>
                    <a:pt x="57566" y="21988"/>
                    <a:pt x="59786" y="20597"/>
                    <a:pt x="61174" y="19771"/>
                  </a:cubicBezTo>
                  <a:cubicBezTo>
                    <a:pt x="64015" y="18077"/>
                    <a:pt x="63956" y="17318"/>
                    <a:pt x="63155" y="16107"/>
                  </a:cubicBezTo>
                  <a:cubicBezTo>
                    <a:pt x="61875" y="15274"/>
                    <a:pt x="60849" y="14099"/>
                    <a:pt x="58950" y="12472"/>
                  </a:cubicBezTo>
                  <a:cubicBezTo>
                    <a:pt x="54980" y="9067"/>
                    <a:pt x="54636" y="7313"/>
                    <a:pt x="51577" y="6126"/>
                  </a:cubicBezTo>
                  <a:cubicBezTo>
                    <a:pt x="50947" y="5881"/>
                    <a:pt x="51315" y="4366"/>
                    <a:pt x="51406" y="3922"/>
                  </a:cubicBezTo>
                  <a:cubicBezTo>
                    <a:pt x="51507" y="3441"/>
                    <a:pt x="51607" y="2855"/>
                    <a:pt x="51892" y="2448"/>
                  </a:cubicBezTo>
                  <a:cubicBezTo>
                    <a:pt x="52142" y="2095"/>
                    <a:pt x="52481" y="1824"/>
                    <a:pt x="52015" y="1385"/>
                  </a:cubicBezTo>
                  <a:cubicBezTo>
                    <a:pt x="51762" y="1147"/>
                    <a:pt x="51400" y="1070"/>
                    <a:pt x="51058" y="1010"/>
                  </a:cubicBezTo>
                  <a:cubicBezTo>
                    <a:pt x="49847" y="795"/>
                    <a:pt x="50164" y="142"/>
                    <a:pt x="48936" y="53"/>
                  </a:cubicBezTo>
                  <a:cubicBezTo>
                    <a:pt x="48637" y="31"/>
                    <a:pt x="48266" y="1"/>
                    <a:pt x="47827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499;p76"/>
            <p:cNvSpPr/>
            <p:nvPr/>
          </p:nvSpPr>
          <p:spPr>
            <a:xfrm>
              <a:off x="1654125" y="2498200"/>
              <a:ext cx="872775" cy="1368650"/>
            </a:xfrm>
            <a:custGeom>
              <a:avLst/>
              <a:gdLst/>
              <a:ahLst/>
              <a:cxnLst/>
              <a:rect l="l" t="t" r="r" b="b"/>
              <a:pathLst>
                <a:path w="34911" h="54746" extrusionOk="0">
                  <a:moveTo>
                    <a:pt x="9180" y="0"/>
                  </a:moveTo>
                  <a:cubicBezTo>
                    <a:pt x="9180" y="0"/>
                    <a:pt x="3073" y="1575"/>
                    <a:pt x="1683" y="5240"/>
                  </a:cubicBezTo>
                  <a:cubicBezTo>
                    <a:pt x="1" y="9673"/>
                    <a:pt x="83" y="14013"/>
                    <a:pt x="5094" y="23855"/>
                  </a:cubicBezTo>
                  <a:cubicBezTo>
                    <a:pt x="8878" y="31289"/>
                    <a:pt x="19134" y="45297"/>
                    <a:pt x="23237" y="50046"/>
                  </a:cubicBezTo>
                  <a:cubicBezTo>
                    <a:pt x="24896" y="51968"/>
                    <a:pt x="26708" y="54217"/>
                    <a:pt x="28431" y="54746"/>
                  </a:cubicBezTo>
                  <a:lnTo>
                    <a:pt x="34911" y="42355"/>
                  </a:lnTo>
                  <a:lnTo>
                    <a:pt x="18541" y="15513"/>
                  </a:lnTo>
                  <a:cubicBezTo>
                    <a:pt x="18541" y="15513"/>
                    <a:pt x="15854" y="522"/>
                    <a:pt x="9180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500;p76"/>
            <p:cNvSpPr/>
            <p:nvPr/>
          </p:nvSpPr>
          <p:spPr>
            <a:xfrm>
              <a:off x="3347550" y="3911150"/>
              <a:ext cx="449850" cy="197500"/>
            </a:xfrm>
            <a:custGeom>
              <a:avLst/>
              <a:gdLst/>
              <a:ahLst/>
              <a:cxnLst/>
              <a:rect l="l" t="t" r="r" b="b"/>
              <a:pathLst>
                <a:path w="17994" h="7900" extrusionOk="0">
                  <a:moveTo>
                    <a:pt x="7266" y="1"/>
                  </a:moveTo>
                  <a:cubicBezTo>
                    <a:pt x="6296" y="1"/>
                    <a:pt x="5454" y="184"/>
                    <a:pt x="4877" y="605"/>
                  </a:cubicBezTo>
                  <a:cubicBezTo>
                    <a:pt x="3621" y="1520"/>
                    <a:pt x="2751" y="1861"/>
                    <a:pt x="2117" y="1904"/>
                  </a:cubicBezTo>
                  <a:cubicBezTo>
                    <a:pt x="1730" y="1554"/>
                    <a:pt x="841" y="1129"/>
                    <a:pt x="406" y="1065"/>
                  </a:cubicBezTo>
                  <a:lnTo>
                    <a:pt x="406" y="1065"/>
                  </a:lnTo>
                  <a:cubicBezTo>
                    <a:pt x="0" y="4083"/>
                    <a:pt x="4722" y="6107"/>
                    <a:pt x="9160" y="7467"/>
                  </a:cubicBezTo>
                  <a:cubicBezTo>
                    <a:pt x="10097" y="7755"/>
                    <a:pt x="10921" y="7900"/>
                    <a:pt x="11668" y="7900"/>
                  </a:cubicBezTo>
                  <a:cubicBezTo>
                    <a:pt x="13315" y="7900"/>
                    <a:pt x="14589" y="7194"/>
                    <a:pt x="15886" y="5750"/>
                  </a:cubicBezTo>
                  <a:cubicBezTo>
                    <a:pt x="17994" y="3404"/>
                    <a:pt x="11447" y="1"/>
                    <a:pt x="7266" y="1"/>
                  </a:cubicBez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501;p76"/>
            <p:cNvSpPr/>
            <p:nvPr/>
          </p:nvSpPr>
          <p:spPr>
            <a:xfrm>
              <a:off x="3291825" y="3547350"/>
              <a:ext cx="602075" cy="189875"/>
            </a:xfrm>
            <a:custGeom>
              <a:avLst/>
              <a:gdLst/>
              <a:ahLst/>
              <a:cxnLst/>
              <a:rect l="l" t="t" r="r" b="b"/>
              <a:pathLst>
                <a:path w="24083" h="7595" extrusionOk="0">
                  <a:moveTo>
                    <a:pt x="13470" y="1"/>
                  </a:moveTo>
                  <a:cubicBezTo>
                    <a:pt x="13260" y="1"/>
                    <a:pt x="13056" y="22"/>
                    <a:pt x="12858" y="67"/>
                  </a:cubicBezTo>
                  <a:cubicBezTo>
                    <a:pt x="9364" y="668"/>
                    <a:pt x="5741" y="3220"/>
                    <a:pt x="3844" y="3988"/>
                  </a:cubicBezTo>
                  <a:cubicBezTo>
                    <a:pt x="1947" y="4757"/>
                    <a:pt x="1" y="5222"/>
                    <a:pt x="1742" y="6886"/>
                  </a:cubicBezTo>
                  <a:cubicBezTo>
                    <a:pt x="2275" y="7396"/>
                    <a:pt x="3042" y="7595"/>
                    <a:pt x="3934" y="7595"/>
                  </a:cubicBezTo>
                  <a:cubicBezTo>
                    <a:pt x="5955" y="7595"/>
                    <a:pt x="8617" y="6575"/>
                    <a:pt x="10645" y="5848"/>
                  </a:cubicBezTo>
                  <a:cubicBezTo>
                    <a:pt x="11250" y="5631"/>
                    <a:pt x="11904" y="5546"/>
                    <a:pt x="12553" y="5546"/>
                  </a:cubicBezTo>
                  <a:cubicBezTo>
                    <a:pt x="14036" y="5546"/>
                    <a:pt x="15492" y="5990"/>
                    <a:pt x="16275" y="6314"/>
                  </a:cubicBezTo>
                  <a:cubicBezTo>
                    <a:pt x="16333" y="6338"/>
                    <a:pt x="16385" y="6349"/>
                    <a:pt x="16432" y="6349"/>
                  </a:cubicBezTo>
                  <a:cubicBezTo>
                    <a:pt x="17037" y="6349"/>
                    <a:pt x="16658" y="4427"/>
                    <a:pt x="16658" y="4427"/>
                  </a:cubicBezTo>
                  <a:cubicBezTo>
                    <a:pt x="16340" y="3982"/>
                    <a:pt x="17931" y="3950"/>
                    <a:pt x="19709" y="3950"/>
                  </a:cubicBezTo>
                  <a:cubicBezTo>
                    <a:pt x="20003" y="3950"/>
                    <a:pt x="20301" y="3951"/>
                    <a:pt x="20597" y="3951"/>
                  </a:cubicBezTo>
                  <a:cubicBezTo>
                    <a:pt x="22389" y="3951"/>
                    <a:pt x="24083" y="3920"/>
                    <a:pt x="23955" y="3474"/>
                  </a:cubicBezTo>
                  <a:lnTo>
                    <a:pt x="23955" y="3474"/>
                  </a:lnTo>
                  <a:cubicBezTo>
                    <a:pt x="23862" y="3478"/>
                    <a:pt x="23769" y="3480"/>
                    <a:pt x="23677" y="3480"/>
                  </a:cubicBezTo>
                  <a:cubicBezTo>
                    <a:pt x="19745" y="3480"/>
                    <a:pt x="16164" y="1"/>
                    <a:pt x="13470" y="1"/>
                  </a:cubicBez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369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1"/>
          <p:cNvSpPr txBox="1">
            <a:spLocks/>
          </p:cNvSpPr>
          <p:nvPr/>
        </p:nvSpPr>
        <p:spPr>
          <a:xfrm>
            <a:off x="3345282" y="1626479"/>
            <a:ext cx="7867132" cy="446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Empatía:</a:t>
            </a:r>
            <a:r>
              <a:rPr lang="es-CO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la capacidad de entender las necesidades, requerimientos y motivaciones de las demás personas, aportando una respuesta acorde a las mismas (Ariza, 2019). </a:t>
            </a:r>
          </a:p>
          <a:p>
            <a:pPr algn="just"/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Manejo del tiempo</a:t>
            </a:r>
            <a:r>
              <a:rPr lang="es-CO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capacidad de manejar los tiempos asertivamente, teniendo en cuenta los tiempos de los demás. Este proceso requiere de otros como, la responsabilidad, la planeación el orden, el compromiso, y el cumplimiento de metas y objetivos. 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oogle Shape;1253;p75"/>
          <p:cNvGrpSpPr/>
          <p:nvPr/>
        </p:nvGrpSpPr>
        <p:grpSpPr>
          <a:xfrm>
            <a:off x="891403" y="2204665"/>
            <a:ext cx="2085481" cy="3355302"/>
            <a:chOff x="1841450" y="238125"/>
            <a:chExt cx="3387275" cy="5237825"/>
          </a:xfrm>
        </p:grpSpPr>
        <p:sp>
          <p:nvSpPr>
            <p:cNvPr id="11" name="Google Shape;1254;p75"/>
            <p:cNvSpPr/>
            <p:nvPr/>
          </p:nvSpPr>
          <p:spPr>
            <a:xfrm>
              <a:off x="2548375" y="4195225"/>
              <a:ext cx="2218225" cy="1280725"/>
            </a:xfrm>
            <a:custGeom>
              <a:avLst/>
              <a:gdLst/>
              <a:ahLst/>
              <a:cxnLst/>
              <a:rect l="l" t="t" r="r" b="b"/>
              <a:pathLst>
                <a:path w="88729" h="51229" extrusionOk="0">
                  <a:moveTo>
                    <a:pt x="44365" y="1"/>
                  </a:moveTo>
                  <a:cubicBezTo>
                    <a:pt x="32598" y="1"/>
                    <a:pt x="21314" y="2698"/>
                    <a:pt x="12995" y="7502"/>
                  </a:cubicBezTo>
                  <a:cubicBezTo>
                    <a:pt x="4674" y="12306"/>
                    <a:pt x="0" y="18821"/>
                    <a:pt x="0" y="25614"/>
                  </a:cubicBezTo>
                  <a:cubicBezTo>
                    <a:pt x="0" y="32407"/>
                    <a:pt x="4674" y="38923"/>
                    <a:pt x="12995" y="43726"/>
                  </a:cubicBezTo>
                  <a:cubicBezTo>
                    <a:pt x="21314" y="48530"/>
                    <a:pt x="32598" y="51229"/>
                    <a:pt x="44365" y="51229"/>
                  </a:cubicBezTo>
                  <a:cubicBezTo>
                    <a:pt x="56130" y="51229"/>
                    <a:pt x="67414" y="48530"/>
                    <a:pt x="75734" y="43726"/>
                  </a:cubicBezTo>
                  <a:cubicBezTo>
                    <a:pt x="84054" y="38923"/>
                    <a:pt x="88728" y="32407"/>
                    <a:pt x="88728" y="25614"/>
                  </a:cubicBezTo>
                  <a:cubicBezTo>
                    <a:pt x="88728" y="18821"/>
                    <a:pt x="84054" y="12306"/>
                    <a:pt x="75734" y="7502"/>
                  </a:cubicBezTo>
                  <a:cubicBezTo>
                    <a:pt x="67414" y="2698"/>
                    <a:pt x="56130" y="1"/>
                    <a:pt x="44365" y="1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55;p75"/>
            <p:cNvSpPr/>
            <p:nvPr/>
          </p:nvSpPr>
          <p:spPr>
            <a:xfrm>
              <a:off x="2842300" y="3171900"/>
              <a:ext cx="277850" cy="1486850"/>
            </a:xfrm>
            <a:custGeom>
              <a:avLst/>
              <a:gdLst/>
              <a:ahLst/>
              <a:cxnLst/>
              <a:rect l="l" t="t" r="r" b="b"/>
              <a:pathLst>
                <a:path w="11114" h="59474" extrusionOk="0">
                  <a:moveTo>
                    <a:pt x="141" y="1"/>
                  </a:moveTo>
                  <a:cubicBezTo>
                    <a:pt x="66" y="1"/>
                    <a:pt x="1" y="73"/>
                    <a:pt x="51" y="175"/>
                  </a:cubicBezTo>
                  <a:cubicBezTo>
                    <a:pt x="1673" y="3544"/>
                    <a:pt x="1422" y="7775"/>
                    <a:pt x="1757" y="11425"/>
                  </a:cubicBezTo>
                  <a:cubicBezTo>
                    <a:pt x="2108" y="15258"/>
                    <a:pt x="2899" y="18960"/>
                    <a:pt x="3852" y="22684"/>
                  </a:cubicBezTo>
                  <a:cubicBezTo>
                    <a:pt x="5863" y="30540"/>
                    <a:pt x="8472" y="38439"/>
                    <a:pt x="9219" y="46550"/>
                  </a:cubicBezTo>
                  <a:cubicBezTo>
                    <a:pt x="9619" y="50877"/>
                    <a:pt x="9093" y="55008"/>
                    <a:pt x="8621" y="59294"/>
                  </a:cubicBezTo>
                  <a:cubicBezTo>
                    <a:pt x="8613" y="59366"/>
                    <a:pt x="8706" y="59474"/>
                    <a:pt x="8775" y="59474"/>
                  </a:cubicBezTo>
                  <a:cubicBezTo>
                    <a:pt x="8801" y="59474"/>
                    <a:pt x="8824" y="59458"/>
                    <a:pt x="8836" y="59417"/>
                  </a:cubicBezTo>
                  <a:cubicBezTo>
                    <a:pt x="11113" y="51722"/>
                    <a:pt x="9498" y="43372"/>
                    <a:pt x="7729" y="35768"/>
                  </a:cubicBezTo>
                  <a:cubicBezTo>
                    <a:pt x="5899" y="27899"/>
                    <a:pt x="3134" y="20172"/>
                    <a:pt x="2315" y="12105"/>
                  </a:cubicBezTo>
                  <a:cubicBezTo>
                    <a:pt x="2085" y="9852"/>
                    <a:pt x="1943" y="7592"/>
                    <a:pt x="1688" y="5342"/>
                  </a:cubicBezTo>
                  <a:cubicBezTo>
                    <a:pt x="1481" y="3510"/>
                    <a:pt x="1269" y="1651"/>
                    <a:pt x="253" y="68"/>
                  </a:cubicBezTo>
                  <a:cubicBezTo>
                    <a:pt x="223" y="21"/>
                    <a:pt x="180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256;p75"/>
            <p:cNvSpPr/>
            <p:nvPr/>
          </p:nvSpPr>
          <p:spPr>
            <a:xfrm>
              <a:off x="2752675" y="3209875"/>
              <a:ext cx="105350" cy="162075"/>
            </a:xfrm>
            <a:custGeom>
              <a:avLst/>
              <a:gdLst/>
              <a:ahLst/>
              <a:cxnLst/>
              <a:rect l="l" t="t" r="r" b="b"/>
              <a:pathLst>
                <a:path w="4214" h="6483" extrusionOk="0">
                  <a:moveTo>
                    <a:pt x="2251" y="0"/>
                  </a:moveTo>
                  <a:cubicBezTo>
                    <a:pt x="2138" y="0"/>
                    <a:pt x="2202" y="212"/>
                    <a:pt x="2283" y="248"/>
                  </a:cubicBezTo>
                  <a:cubicBezTo>
                    <a:pt x="2996" y="561"/>
                    <a:pt x="4013" y="1612"/>
                    <a:pt x="3265" y="2439"/>
                  </a:cubicBezTo>
                  <a:cubicBezTo>
                    <a:pt x="3084" y="2584"/>
                    <a:pt x="2892" y="2686"/>
                    <a:pt x="2690" y="2747"/>
                  </a:cubicBezTo>
                  <a:lnTo>
                    <a:pt x="2690" y="2747"/>
                  </a:lnTo>
                  <a:cubicBezTo>
                    <a:pt x="2686" y="2736"/>
                    <a:pt x="2682" y="2726"/>
                    <a:pt x="2678" y="2715"/>
                  </a:cubicBezTo>
                  <a:cubicBezTo>
                    <a:pt x="2485" y="2209"/>
                    <a:pt x="1921" y="1700"/>
                    <a:pt x="1352" y="1700"/>
                  </a:cubicBezTo>
                  <a:cubicBezTo>
                    <a:pt x="1128" y="1700"/>
                    <a:pt x="904" y="1779"/>
                    <a:pt x="701" y="1968"/>
                  </a:cubicBezTo>
                  <a:cubicBezTo>
                    <a:pt x="226" y="2410"/>
                    <a:pt x="607" y="2910"/>
                    <a:pt x="1138" y="3127"/>
                  </a:cubicBezTo>
                  <a:cubicBezTo>
                    <a:pt x="1393" y="3231"/>
                    <a:pt x="1697" y="3284"/>
                    <a:pt x="2009" y="3284"/>
                  </a:cubicBezTo>
                  <a:cubicBezTo>
                    <a:pt x="2114" y="3284"/>
                    <a:pt x="2220" y="3278"/>
                    <a:pt x="2325" y="3266"/>
                  </a:cubicBezTo>
                  <a:lnTo>
                    <a:pt x="2325" y="3266"/>
                  </a:lnTo>
                  <a:cubicBezTo>
                    <a:pt x="2336" y="3353"/>
                    <a:pt x="2347" y="3441"/>
                    <a:pt x="2358" y="3529"/>
                  </a:cubicBezTo>
                  <a:cubicBezTo>
                    <a:pt x="1966" y="3673"/>
                    <a:pt x="1660" y="3864"/>
                    <a:pt x="1441" y="4104"/>
                  </a:cubicBezTo>
                  <a:lnTo>
                    <a:pt x="1441" y="4104"/>
                  </a:lnTo>
                  <a:cubicBezTo>
                    <a:pt x="1426" y="4086"/>
                    <a:pt x="1410" y="4069"/>
                    <a:pt x="1393" y="4052"/>
                  </a:cubicBezTo>
                  <a:cubicBezTo>
                    <a:pt x="1230" y="3884"/>
                    <a:pt x="906" y="3727"/>
                    <a:pt x="628" y="3727"/>
                  </a:cubicBezTo>
                  <a:cubicBezTo>
                    <a:pt x="425" y="3727"/>
                    <a:pt x="246" y="3810"/>
                    <a:pt x="170" y="4034"/>
                  </a:cubicBezTo>
                  <a:cubicBezTo>
                    <a:pt x="1" y="4535"/>
                    <a:pt x="530" y="4783"/>
                    <a:pt x="1058" y="4871"/>
                  </a:cubicBezTo>
                  <a:lnTo>
                    <a:pt x="1058" y="4871"/>
                  </a:lnTo>
                  <a:cubicBezTo>
                    <a:pt x="1017" y="5080"/>
                    <a:pt x="1012" y="5309"/>
                    <a:pt x="1042" y="5558"/>
                  </a:cubicBezTo>
                  <a:cubicBezTo>
                    <a:pt x="868" y="5849"/>
                    <a:pt x="504" y="6057"/>
                    <a:pt x="240" y="6248"/>
                  </a:cubicBezTo>
                  <a:cubicBezTo>
                    <a:pt x="156" y="6308"/>
                    <a:pt x="221" y="6483"/>
                    <a:pt x="314" y="6483"/>
                  </a:cubicBezTo>
                  <a:cubicBezTo>
                    <a:pt x="326" y="6483"/>
                    <a:pt x="338" y="6480"/>
                    <a:pt x="351" y="6474"/>
                  </a:cubicBezTo>
                  <a:cubicBezTo>
                    <a:pt x="936" y="6182"/>
                    <a:pt x="1660" y="5564"/>
                    <a:pt x="1726" y="4900"/>
                  </a:cubicBezTo>
                  <a:lnTo>
                    <a:pt x="1726" y="4900"/>
                  </a:lnTo>
                  <a:cubicBezTo>
                    <a:pt x="1775" y="4895"/>
                    <a:pt x="1818" y="4888"/>
                    <a:pt x="1855" y="4879"/>
                  </a:cubicBezTo>
                  <a:cubicBezTo>
                    <a:pt x="2661" y="4680"/>
                    <a:pt x="2911" y="3900"/>
                    <a:pt x="2797" y="3167"/>
                  </a:cubicBezTo>
                  <a:lnTo>
                    <a:pt x="2797" y="3167"/>
                  </a:lnTo>
                  <a:cubicBezTo>
                    <a:pt x="3324" y="3004"/>
                    <a:pt x="3771" y="2666"/>
                    <a:pt x="3914" y="2140"/>
                  </a:cubicBezTo>
                  <a:cubicBezTo>
                    <a:pt x="4213" y="1037"/>
                    <a:pt x="3243" y="215"/>
                    <a:pt x="2277" y="3"/>
                  </a:cubicBezTo>
                  <a:cubicBezTo>
                    <a:pt x="2267" y="1"/>
                    <a:pt x="2259" y="0"/>
                    <a:pt x="2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257;p75"/>
            <p:cNvSpPr/>
            <p:nvPr/>
          </p:nvSpPr>
          <p:spPr>
            <a:xfrm>
              <a:off x="2497100" y="2813350"/>
              <a:ext cx="597250" cy="1867500"/>
            </a:xfrm>
            <a:custGeom>
              <a:avLst/>
              <a:gdLst/>
              <a:ahLst/>
              <a:cxnLst/>
              <a:rect l="l" t="t" r="r" b="b"/>
              <a:pathLst>
                <a:path w="23890" h="74700" extrusionOk="0">
                  <a:moveTo>
                    <a:pt x="97" y="1"/>
                  </a:moveTo>
                  <a:cubicBezTo>
                    <a:pt x="42" y="1"/>
                    <a:pt x="0" y="44"/>
                    <a:pt x="33" y="136"/>
                  </a:cubicBezTo>
                  <a:lnTo>
                    <a:pt x="34" y="136"/>
                  </a:lnTo>
                  <a:cubicBezTo>
                    <a:pt x="928" y="2655"/>
                    <a:pt x="1575" y="5252"/>
                    <a:pt x="2442" y="7779"/>
                  </a:cubicBezTo>
                  <a:cubicBezTo>
                    <a:pt x="3210" y="10016"/>
                    <a:pt x="4293" y="12127"/>
                    <a:pt x="5127" y="14339"/>
                  </a:cubicBezTo>
                  <a:cubicBezTo>
                    <a:pt x="6991" y="19290"/>
                    <a:pt x="7864" y="24464"/>
                    <a:pt x="8897" y="29631"/>
                  </a:cubicBezTo>
                  <a:cubicBezTo>
                    <a:pt x="9408" y="32189"/>
                    <a:pt x="9939" y="34756"/>
                    <a:pt x="10811" y="37219"/>
                  </a:cubicBezTo>
                  <a:cubicBezTo>
                    <a:pt x="11598" y="39441"/>
                    <a:pt x="12618" y="41569"/>
                    <a:pt x="13652" y="43686"/>
                  </a:cubicBezTo>
                  <a:cubicBezTo>
                    <a:pt x="15827" y="48139"/>
                    <a:pt x="18049" y="52621"/>
                    <a:pt x="19706" y="57299"/>
                  </a:cubicBezTo>
                  <a:cubicBezTo>
                    <a:pt x="20635" y="59920"/>
                    <a:pt x="21288" y="62622"/>
                    <a:pt x="21978" y="65314"/>
                  </a:cubicBezTo>
                  <a:cubicBezTo>
                    <a:pt x="22754" y="68342"/>
                    <a:pt x="23378" y="71391"/>
                    <a:pt x="23488" y="74525"/>
                  </a:cubicBezTo>
                  <a:cubicBezTo>
                    <a:pt x="23491" y="74610"/>
                    <a:pt x="23588" y="74700"/>
                    <a:pt x="23658" y="74700"/>
                  </a:cubicBezTo>
                  <a:cubicBezTo>
                    <a:pt x="23696" y="74700"/>
                    <a:pt x="23726" y="74674"/>
                    <a:pt x="23730" y="74609"/>
                  </a:cubicBezTo>
                  <a:cubicBezTo>
                    <a:pt x="23890" y="71880"/>
                    <a:pt x="23387" y="69220"/>
                    <a:pt x="22751" y="66577"/>
                  </a:cubicBezTo>
                  <a:cubicBezTo>
                    <a:pt x="22163" y="64135"/>
                    <a:pt x="21574" y="61669"/>
                    <a:pt x="20834" y="59268"/>
                  </a:cubicBezTo>
                  <a:cubicBezTo>
                    <a:pt x="19367" y="54511"/>
                    <a:pt x="17190" y="49986"/>
                    <a:pt x="15032" y="45513"/>
                  </a:cubicBezTo>
                  <a:cubicBezTo>
                    <a:pt x="13945" y="43261"/>
                    <a:pt x="12800" y="41033"/>
                    <a:pt x="11863" y="38713"/>
                  </a:cubicBezTo>
                  <a:cubicBezTo>
                    <a:pt x="10927" y="36398"/>
                    <a:pt x="10296" y="34012"/>
                    <a:pt x="9771" y="31575"/>
                  </a:cubicBezTo>
                  <a:cubicBezTo>
                    <a:pt x="8669" y="26463"/>
                    <a:pt x="7958" y="21256"/>
                    <a:pt x="6292" y="16282"/>
                  </a:cubicBezTo>
                  <a:cubicBezTo>
                    <a:pt x="5383" y="13568"/>
                    <a:pt x="4083" y="11030"/>
                    <a:pt x="3097" y="8352"/>
                  </a:cubicBezTo>
                  <a:cubicBezTo>
                    <a:pt x="2090" y="5615"/>
                    <a:pt x="1428" y="2768"/>
                    <a:pt x="235" y="98"/>
                  </a:cubicBezTo>
                  <a:cubicBezTo>
                    <a:pt x="207" y="35"/>
                    <a:pt x="146" y="1"/>
                    <a:pt x="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258;p75"/>
            <p:cNvSpPr/>
            <p:nvPr/>
          </p:nvSpPr>
          <p:spPr>
            <a:xfrm>
              <a:off x="2584175" y="3798575"/>
              <a:ext cx="518250" cy="957525"/>
            </a:xfrm>
            <a:custGeom>
              <a:avLst/>
              <a:gdLst/>
              <a:ahLst/>
              <a:cxnLst/>
              <a:rect l="l" t="t" r="r" b="b"/>
              <a:pathLst>
                <a:path w="20730" h="38301" extrusionOk="0">
                  <a:moveTo>
                    <a:pt x="151" y="1"/>
                  </a:moveTo>
                  <a:cubicBezTo>
                    <a:pt x="70" y="1"/>
                    <a:pt x="1" y="74"/>
                    <a:pt x="63" y="174"/>
                  </a:cubicBezTo>
                  <a:lnTo>
                    <a:pt x="64" y="176"/>
                  </a:lnTo>
                  <a:cubicBezTo>
                    <a:pt x="1029" y="1745"/>
                    <a:pt x="1565" y="3532"/>
                    <a:pt x="2520" y="5108"/>
                  </a:cubicBezTo>
                  <a:cubicBezTo>
                    <a:pt x="3196" y="6224"/>
                    <a:pt x="4053" y="7219"/>
                    <a:pt x="4922" y="8187"/>
                  </a:cubicBezTo>
                  <a:cubicBezTo>
                    <a:pt x="7467" y="11028"/>
                    <a:pt x="10354" y="13627"/>
                    <a:pt x="12474" y="16823"/>
                  </a:cubicBezTo>
                  <a:cubicBezTo>
                    <a:pt x="14676" y="20143"/>
                    <a:pt x="15825" y="24008"/>
                    <a:pt x="16770" y="27840"/>
                  </a:cubicBezTo>
                  <a:cubicBezTo>
                    <a:pt x="17238" y="29736"/>
                    <a:pt x="17655" y="31642"/>
                    <a:pt x="18141" y="33533"/>
                  </a:cubicBezTo>
                  <a:cubicBezTo>
                    <a:pt x="18349" y="34342"/>
                    <a:pt x="18557" y="35152"/>
                    <a:pt x="18937" y="35901"/>
                  </a:cubicBezTo>
                  <a:cubicBezTo>
                    <a:pt x="19327" y="36670"/>
                    <a:pt x="19833" y="37365"/>
                    <a:pt x="20175" y="38160"/>
                  </a:cubicBezTo>
                  <a:cubicBezTo>
                    <a:pt x="20218" y="38257"/>
                    <a:pt x="20317" y="38301"/>
                    <a:pt x="20415" y="38301"/>
                  </a:cubicBezTo>
                  <a:cubicBezTo>
                    <a:pt x="20573" y="38301"/>
                    <a:pt x="20729" y="38190"/>
                    <a:pt x="20652" y="38013"/>
                  </a:cubicBezTo>
                  <a:cubicBezTo>
                    <a:pt x="20309" y="37216"/>
                    <a:pt x="19801" y="36526"/>
                    <a:pt x="19414" y="35756"/>
                  </a:cubicBezTo>
                  <a:cubicBezTo>
                    <a:pt x="18987" y="34908"/>
                    <a:pt x="18772" y="33978"/>
                    <a:pt x="18540" y="33063"/>
                  </a:cubicBezTo>
                  <a:cubicBezTo>
                    <a:pt x="18067" y="31179"/>
                    <a:pt x="17649" y="29281"/>
                    <a:pt x="17176" y="27397"/>
                  </a:cubicBezTo>
                  <a:cubicBezTo>
                    <a:pt x="16320" y="23995"/>
                    <a:pt x="15292" y="20584"/>
                    <a:pt x="13485" y="17552"/>
                  </a:cubicBezTo>
                  <a:cubicBezTo>
                    <a:pt x="11689" y="14537"/>
                    <a:pt x="9162" y="12094"/>
                    <a:pt x="6775" y="9555"/>
                  </a:cubicBezTo>
                  <a:cubicBezTo>
                    <a:pt x="5240" y="7920"/>
                    <a:pt x="3589" y="6302"/>
                    <a:pt x="2526" y="4305"/>
                  </a:cubicBezTo>
                  <a:cubicBezTo>
                    <a:pt x="1767" y="2878"/>
                    <a:pt x="1204" y="1392"/>
                    <a:pt x="266" y="63"/>
                  </a:cubicBezTo>
                  <a:cubicBezTo>
                    <a:pt x="236" y="19"/>
                    <a:pt x="192" y="1"/>
                    <a:pt x="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259;p75"/>
            <p:cNvSpPr/>
            <p:nvPr/>
          </p:nvSpPr>
          <p:spPr>
            <a:xfrm>
              <a:off x="2519675" y="3837775"/>
              <a:ext cx="89200" cy="171825"/>
            </a:xfrm>
            <a:custGeom>
              <a:avLst/>
              <a:gdLst/>
              <a:ahLst/>
              <a:cxnLst/>
              <a:rect l="l" t="t" r="r" b="b"/>
              <a:pathLst>
                <a:path w="3568" h="6873" extrusionOk="0">
                  <a:moveTo>
                    <a:pt x="1326" y="2337"/>
                  </a:moveTo>
                  <a:lnTo>
                    <a:pt x="1326" y="2337"/>
                  </a:lnTo>
                  <a:cubicBezTo>
                    <a:pt x="1777" y="2446"/>
                    <a:pt x="2136" y="2591"/>
                    <a:pt x="2402" y="2773"/>
                  </a:cubicBezTo>
                  <a:lnTo>
                    <a:pt x="2402" y="2773"/>
                  </a:lnTo>
                  <a:cubicBezTo>
                    <a:pt x="2363" y="2791"/>
                    <a:pt x="2321" y="2803"/>
                    <a:pt x="2277" y="2809"/>
                  </a:cubicBezTo>
                  <a:lnTo>
                    <a:pt x="1326" y="2337"/>
                  </a:lnTo>
                  <a:close/>
                  <a:moveTo>
                    <a:pt x="2630" y="0"/>
                  </a:moveTo>
                  <a:cubicBezTo>
                    <a:pt x="2564" y="0"/>
                    <a:pt x="2515" y="83"/>
                    <a:pt x="2566" y="165"/>
                  </a:cubicBezTo>
                  <a:cubicBezTo>
                    <a:pt x="2725" y="420"/>
                    <a:pt x="2856" y="654"/>
                    <a:pt x="2921" y="951"/>
                  </a:cubicBezTo>
                  <a:cubicBezTo>
                    <a:pt x="2969" y="1169"/>
                    <a:pt x="2948" y="1939"/>
                    <a:pt x="2717" y="2418"/>
                  </a:cubicBezTo>
                  <a:lnTo>
                    <a:pt x="2717" y="2418"/>
                  </a:lnTo>
                  <a:cubicBezTo>
                    <a:pt x="2414" y="2144"/>
                    <a:pt x="2028" y="1967"/>
                    <a:pt x="1606" y="1961"/>
                  </a:cubicBezTo>
                  <a:cubicBezTo>
                    <a:pt x="1599" y="1961"/>
                    <a:pt x="1593" y="1961"/>
                    <a:pt x="1586" y="1961"/>
                  </a:cubicBezTo>
                  <a:cubicBezTo>
                    <a:pt x="934" y="1961"/>
                    <a:pt x="0" y="2485"/>
                    <a:pt x="607" y="3185"/>
                  </a:cubicBezTo>
                  <a:cubicBezTo>
                    <a:pt x="804" y="3412"/>
                    <a:pt x="1076" y="3503"/>
                    <a:pt x="1367" y="3503"/>
                  </a:cubicBezTo>
                  <a:cubicBezTo>
                    <a:pt x="1830" y="3503"/>
                    <a:pt x="2339" y="3274"/>
                    <a:pt x="2670" y="3001"/>
                  </a:cubicBezTo>
                  <a:lnTo>
                    <a:pt x="2670" y="3001"/>
                  </a:lnTo>
                  <a:cubicBezTo>
                    <a:pt x="3016" y="3375"/>
                    <a:pt x="3066" y="3863"/>
                    <a:pt x="2821" y="4466"/>
                  </a:cubicBezTo>
                  <a:lnTo>
                    <a:pt x="2460" y="4827"/>
                  </a:lnTo>
                  <a:lnTo>
                    <a:pt x="2460" y="4827"/>
                  </a:lnTo>
                  <a:cubicBezTo>
                    <a:pt x="2125" y="4371"/>
                    <a:pt x="1598" y="4028"/>
                    <a:pt x="1165" y="4028"/>
                  </a:cubicBezTo>
                  <a:cubicBezTo>
                    <a:pt x="941" y="4028"/>
                    <a:pt x="742" y="4120"/>
                    <a:pt x="608" y="4336"/>
                  </a:cubicBezTo>
                  <a:cubicBezTo>
                    <a:pt x="160" y="5061"/>
                    <a:pt x="1256" y="5514"/>
                    <a:pt x="1829" y="5514"/>
                  </a:cubicBezTo>
                  <a:cubicBezTo>
                    <a:pt x="1862" y="5514"/>
                    <a:pt x="1893" y="5512"/>
                    <a:pt x="1921" y="5509"/>
                  </a:cubicBezTo>
                  <a:cubicBezTo>
                    <a:pt x="2073" y="5494"/>
                    <a:pt x="2217" y="5458"/>
                    <a:pt x="2352" y="5406"/>
                  </a:cubicBezTo>
                  <a:lnTo>
                    <a:pt x="2352" y="5406"/>
                  </a:lnTo>
                  <a:cubicBezTo>
                    <a:pt x="2363" y="5962"/>
                    <a:pt x="2085" y="6356"/>
                    <a:pt x="1517" y="6586"/>
                  </a:cubicBezTo>
                  <a:cubicBezTo>
                    <a:pt x="1364" y="6660"/>
                    <a:pt x="1513" y="6872"/>
                    <a:pt x="1652" y="6872"/>
                  </a:cubicBezTo>
                  <a:cubicBezTo>
                    <a:pt x="1664" y="6872"/>
                    <a:pt x="1677" y="6871"/>
                    <a:pt x="1689" y="6867"/>
                  </a:cubicBezTo>
                  <a:cubicBezTo>
                    <a:pt x="2786" y="6530"/>
                    <a:pt x="2942" y="5841"/>
                    <a:pt x="2689" y="5227"/>
                  </a:cubicBezTo>
                  <a:lnTo>
                    <a:pt x="2689" y="5227"/>
                  </a:lnTo>
                  <a:cubicBezTo>
                    <a:pt x="3183" y="4883"/>
                    <a:pt x="3464" y="4278"/>
                    <a:pt x="3371" y="3635"/>
                  </a:cubicBezTo>
                  <a:cubicBezTo>
                    <a:pt x="3322" y="3293"/>
                    <a:pt x="3178" y="2962"/>
                    <a:pt x="2964" y="2685"/>
                  </a:cubicBezTo>
                  <a:lnTo>
                    <a:pt x="2964" y="2685"/>
                  </a:lnTo>
                  <a:cubicBezTo>
                    <a:pt x="3567" y="1861"/>
                    <a:pt x="3326" y="806"/>
                    <a:pt x="2712" y="46"/>
                  </a:cubicBezTo>
                  <a:cubicBezTo>
                    <a:pt x="2686" y="14"/>
                    <a:pt x="2656" y="0"/>
                    <a:pt x="2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260;p75"/>
            <p:cNvSpPr/>
            <p:nvPr/>
          </p:nvSpPr>
          <p:spPr>
            <a:xfrm>
              <a:off x="2421925" y="2765200"/>
              <a:ext cx="109350" cy="111750"/>
            </a:xfrm>
            <a:custGeom>
              <a:avLst/>
              <a:gdLst/>
              <a:ahLst/>
              <a:cxnLst/>
              <a:rect l="l" t="t" r="r" b="b"/>
              <a:pathLst>
                <a:path w="4374" h="4470" extrusionOk="0">
                  <a:moveTo>
                    <a:pt x="1269" y="1"/>
                  </a:moveTo>
                  <a:cubicBezTo>
                    <a:pt x="1257" y="1"/>
                    <a:pt x="1247" y="2"/>
                    <a:pt x="1238" y="5"/>
                  </a:cubicBezTo>
                  <a:cubicBezTo>
                    <a:pt x="902" y="105"/>
                    <a:pt x="1" y="2857"/>
                    <a:pt x="273" y="3761"/>
                  </a:cubicBezTo>
                  <a:cubicBezTo>
                    <a:pt x="362" y="4058"/>
                    <a:pt x="646" y="4298"/>
                    <a:pt x="1105" y="4408"/>
                  </a:cubicBezTo>
                  <a:cubicBezTo>
                    <a:pt x="1280" y="4450"/>
                    <a:pt x="1469" y="4470"/>
                    <a:pt x="1664" y="4470"/>
                  </a:cubicBezTo>
                  <a:cubicBezTo>
                    <a:pt x="2485" y="4470"/>
                    <a:pt x="3415" y="4114"/>
                    <a:pt x="3940" y="3555"/>
                  </a:cubicBezTo>
                  <a:cubicBezTo>
                    <a:pt x="4265" y="3210"/>
                    <a:pt x="4373" y="2854"/>
                    <a:pt x="4283" y="2555"/>
                  </a:cubicBezTo>
                  <a:lnTo>
                    <a:pt x="4284" y="2555"/>
                  </a:lnTo>
                  <a:cubicBezTo>
                    <a:pt x="4036" y="1730"/>
                    <a:pt x="1702" y="1"/>
                    <a:pt x="1269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261;p75"/>
            <p:cNvSpPr/>
            <p:nvPr/>
          </p:nvSpPr>
          <p:spPr>
            <a:xfrm>
              <a:off x="2421925" y="2765200"/>
              <a:ext cx="109350" cy="111750"/>
            </a:xfrm>
            <a:custGeom>
              <a:avLst/>
              <a:gdLst/>
              <a:ahLst/>
              <a:cxnLst/>
              <a:rect l="l" t="t" r="r" b="b"/>
              <a:pathLst>
                <a:path w="4374" h="4470" extrusionOk="0">
                  <a:moveTo>
                    <a:pt x="1269" y="1"/>
                  </a:moveTo>
                  <a:cubicBezTo>
                    <a:pt x="1257" y="1"/>
                    <a:pt x="1247" y="2"/>
                    <a:pt x="1238" y="5"/>
                  </a:cubicBezTo>
                  <a:cubicBezTo>
                    <a:pt x="902" y="105"/>
                    <a:pt x="1" y="2857"/>
                    <a:pt x="273" y="3761"/>
                  </a:cubicBezTo>
                  <a:cubicBezTo>
                    <a:pt x="362" y="4058"/>
                    <a:pt x="646" y="4298"/>
                    <a:pt x="1105" y="4408"/>
                  </a:cubicBezTo>
                  <a:cubicBezTo>
                    <a:pt x="1280" y="4450"/>
                    <a:pt x="1469" y="4470"/>
                    <a:pt x="1664" y="4470"/>
                  </a:cubicBezTo>
                  <a:cubicBezTo>
                    <a:pt x="2485" y="4470"/>
                    <a:pt x="3415" y="4114"/>
                    <a:pt x="3940" y="3555"/>
                  </a:cubicBezTo>
                  <a:cubicBezTo>
                    <a:pt x="4265" y="3210"/>
                    <a:pt x="4373" y="2854"/>
                    <a:pt x="4283" y="2555"/>
                  </a:cubicBezTo>
                  <a:lnTo>
                    <a:pt x="4284" y="2555"/>
                  </a:lnTo>
                  <a:cubicBezTo>
                    <a:pt x="4036" y="1730"/>
                    <a:pt x="1702" y="1"/>
                    <a:pt x="12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262;p75"/>
            <p:cNvSpPr/>
            <p:nvPr/>
          </p:nvSpPr>
          <p:spPr>
            <a:xfrm>
              <a:off x="1858175" y="1977200"/>
              <a:ext cx="922475" cy="825400"/>
            </a:xfrm>
            <a:custGeom>
              <a:avLst/>
              <a:gdLst/>
              <a:ahLst/>
              <a:cxnLst/>
              <a:rect l="l" t="t" r="r" b="b"/>
              <a:pathLst>
                <a:path w="36899" h="33016" extrusionOk="0">
                  <a:moveTo>
                    <a:pt x="26523" y="1"/>
                  </a:moveTo>
                  <a:cubicBezTo>
                    <a:pt x="25636" y="1"/>
                    <a:pt x="24732" y="129"/>
                    <a:pt x="23837" y="398"/>
                  </a:cubicBezTo>
                  <a:cubicBezTo>
                    <a:pt x="20771" y="1315"/>
                    <a:pt x="18757" y="4383"/>
                    <a:pt x="18058" y="7590"/>
                  </a:cubicBezTo>
                  <a:cubicBezTo>
                    <a:pt x="17897" y="8326"/>
                    <a:pt x="17246" y="8766"/>
                    <a:pt x="16580" y="8766"/>
                  </a:cubicBezTo>
                  <a:cubicBezTo>
                    <a:pt x="16214" y="8766"/>
                    <a:pt x="15844" y="8633"/>
                    <a:pt x="15547" y="8344"/>
                  </a:cubicBezTo>
                  <a:cubicBezTo>
                    <a:pt x="13686" y="6532"/>
                    <a:pt x="11187" y="5246"/>
                    <a:pt x="8707" y="5246"/>
                  </a:cubicBezTo>
                  <a:cubicBezTo>
                    <a:pt x="8053" y="5246"/>
                    <a:pt x="7400" y="5336"/>
                    <a:pt x="6760" y="5529"/>
                  </a:cubicBezTo>
                  <a:cubicBezTo>
                    <a:pt x="4210" y="6295"/>
                    <a:pt x="2232" y="8055"/>
                    <a:pt x="1166" y="10216"/>
                  </a:cubicBezTo>
                  <a:lnTo>
                    <a:pt x="1147" y="10257"/>
                  </a:lnTo>
                  <a:lnTo>
                    <a:pt x="1154" y="10262"/>
                  </a:lnTo>
                  <a:cubicBezTo>
                    <a:pt x="248" y="12127"/>
                    <a:pt x="0" y="14284"/>
                    <a:pt x="633" y="16390"/>
                  </a:cubicBezTo>
                  <a:cubicBezTo>
                    <a:pt x="2595" y="22918"/>
                    <a:pt x="10844" y="27502"/>
                    <a:pt x="17414" y="30198"/>
                  </a:cubicBezTo>
                  <a:lnTo>
                    <a:pt x="24329" y="33016"/>
                  </a:lnTo>
                  <a:lnTo>
                    <a:pt x="28547" y="26852"/>
                  </a:lnTo>
                  <a:cubicBezTo>
                    <a:pt x="32541" y="20983"/>
                    <a:pt x="36898" y="12611"/>
                    <a:pt x="34936" y="6085"/>
                  </a:cubicBezTo>
                  <a:cubicBezTo>
                    <a:pt x="34303" y="3977"/>
                    <a:pt x="32908" y="2314"/>
                    <a:pt x="31122" y="1257"/>
                  </a:cubicBezTo>
                  <a:lnTo>
                    <a:pt x="31126" y="1249"/>
                  </a:lnTo>
                  <a:lnTo>
                    <a:pt x="31088" y="1226"/>
                  </a:lnTo>
                  <a:cubicBezTo>
                    <a:pt x="29738" y="437"/>
                    <a:pt x="28160" y="1"/>
                    <a:pt x="265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263;p75"/>
            <p:cNvSpPr/>
            <p:nvPr/>
          </p:nvSpPr>
          <p:spPr>
            <a:xfrm>
              <a:off x="1858175" y="2233725"/>
              <a:ext cx="880475" cy="568875"/>
            </a:xfrm>
            <a:custGeom>
              <a:avLst/>
              <a:gdLst/>
              <a:ahLst/>
              <a:cxnLst/>
              <a:rect l="l" t="t" r="r" b="b"/>
              <a:pathLst>
                <a:path w="35219" h="22755" extrusionOk="0">
                  <a:moveTo>
                    <a:pt x="1154" y="1"/>
                  </a:moveTo>
                  <a:lnTo>
                    <a:pt x="1154" y="1"/>
                  </a:lnTo>
                  <a:cubicBezTo>
                    <a:pt x="248" y="1866"/>
                    <a:pt x="0" y="4023"/>
                    <a:pt x="633" y="6129"/>
                  </a:cubicBezTo>
                  <a:cubicBezTo>
                    <a:pt x="2595" y="12657"/>
                    <a:pt x="10844" y="17241"/>
                    <a:pt x="17414" y="19937"/>
                  </a:cubicBezTo>
                  <a:lnTo>
                    <a:pt x="24329" y="22755"/>
                  </a:lnTo>
                  <a:lnTo>
                    <a:pt x="28547" y="16591"/>
                  </a:lnTo>
                  <a:cubicBezTo>
                    <a:pt x="31394" y="12408"/>
                    <a:pt x="34422" y="6954"/>
                    <a:pt x="35219" y="1803"/>
                  </a:cubicBezTo>
                  <a:lnTo>
                    <a:pt x="35219" y="1803"/>
                  </a:lnTo>
                  <a:cubicBezTo>
                    <a:pt x="34545" y="3393"/>
                    <a:pt x="29008" y="14265"/>
                    <a:pt x="20936" y="14758"/>
                  </a:cubicBezTo>
                  <a:cubicBezTo>
                    <a:pt x="20612" y="14778"/>
                    <a:pt x="20287" y="14788"/>
                    <a:pt x="19961" y="14788"/>
                  </a:cubicBezTo>
                  <a:cubicBezTo>
                    <a:pt x="10613" y="14788"/>
                    <a:pt x="559" y="6814"/>
                    <a:pt x="11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264;p75"/>
            <p:cNvSpPr/>
            <p:nvPr/>
          </p:nvSpPr>
          <p:spPr>
            <a:xfrm>
              <a:off x="2523100" y="3754250"/>
              <a:ext cx="105650" cy="107775"/>
            </a:xfrm>
            <a:custGeom>
              <a:avLst/>
              <a:gdLst/>
              <a:ahLst/>
              <a:cxnLst/>
              <a:rect l="l" t="t" r="r" b="b"/>
              <a:pathLst>
                <a:path w="4226" h="4311" extrusionOk="0">
                  <a:moveTo>
                    <a:pt x="570" y="0"/>
                  </a:moveTo>
                  <a:cubicBezTo>
                    <a:pt x="522" y="0"/>
                    <a:pt x="486" y="6"/>
                    <a:pt x="464" y="20"/>
                  </a:cubicBezTo>
                  <a:cubicBezTo>
                    <a:pt x="166" y="203"/>
                    <a:pt x="1" y="3093"/>
                    <a:pt x="494" y="3897"/>
                  </a:cubicBezTo>
                  <a:cubicBezTo>
                    <a:pt x="653" y="4153"/>
                    <a:pt x="971" y="4310"/>
                    <a:pt x="1417" y="4310"/>
                  </a:cubicBezTo>
                  <a:cubicBezTo>
                    <a:pt x="1433" y="4310"/>
                    <a:pt x="1449" y="4310"/>
                    <a:pt x="1465" y="4310"/>
                  </a:cubicBezTo>
                  <a:cubicBezTo>
                    <a:pt x="2406" y="4286"/>
                    <a:pt x="3536" y="3592"/>
                    <a:pt x="3987" y="2758"/>
                  </a:cubicBezTo>
                  <a:cubicBezTo>
                    <a:pt x="4213" y="2340"/>
                    <a:pt x="4226" y="1968"/>
                    <a:pt x="4062" y="1703"/>
                  </a:cubicBezTo>
                  <a:cubicBezTo>
                    <a:pt x="3634" y="1005"/>
                    <a:pt x="1170" y="0"/>
                    <a:pt x="5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265;p75"/>
            <p:cNvSpPr/>
            <p:nvPr/>
          </p:nvSpPr>
          <p:spPr>
            <a:xfrm>
              <a:off x="1841450" y="2967750"/>
              <a:ext cx="888700" cy="819550"/>
            </a:xfrm>
            <a:custGeom>
              <a:avLst/>
              <a:gdLst/>
              <a:ahLst/>
              <a:cxnLst/>
              <a:rect l="l" t="t" r="r" b="b"/>
              <a:pathLst>
                <a:path w="35548" h="32782" extrusionOk="0">
                  <a:moveTo>
                    <a:pt x="24632" y="1"/>
                  </a:moveTo>
                  <a:cubicBezTo>
                    <a:pt x="22989" y="1"/>
                    <a:pt x="21309" y="447"/>
                    <a:pt x="19790" y="1381"/>
                  </a:cubicBezTo>
                  <a:cubicBezTo>
                    <a:pt x="17062" y="3054"/>
                    <a:pt x="15903" y="6536"/>
                    <a:pt x="16049" y="9816"/>
                  </a:cubicBezTo>
                  <a:cubicBezTo>
                    <a:pt x="16089" y="10713"/>
                    <a:pt x="15349" y="11381"/>
                    <a:pt x="14542" y="11381"/>
                  </a:cubicBezTo>
                  <a:cubicBezTo>
                    <a:pt x="14300" y="11381"/>
                    <a:pt x="14052" y="11321"/>
                    <a:pt x="13817" y="11189"/>
                  </a:cubicBezTo>
                  <a:cubicBezTo>
                    <a:pt x="12173" y="10264"/>
                    <a:pt x="10276" y="9693"/>
                    <a:pt x="8443" y="9693"/>
                  </a:cubicBezTo>
                  <a:cubicBezTo>
                    <a:pt x="7084" y="9693"/>
                    <a:pt x="5760" y="10007"/>
                    <a:pt x="4601" y="10722"/>
                  </a:cubicBezTo>
                  <a:cubicBezTo>
                    <a:pt x="2333" y="12117"/>
                    <a:pt x="874" y="14325"/>
                    <a:pt x="398" y="16690"/>
                  </a:cubicBezTo>
                  <a:lnTo>
                    <a:pt x="390" y="16733"/>
                  </a:lnTo>
                  <a:lnTo>
                    <a:pt x="398" y="16735"/>
                  </a:lnTo>
                  <a:cubicBezTo>
                    <a:pt x="0" y="18771"/>
                    <a:pt x="315" y="20919"/>
                    <a:pt x="1467" y="22794"/>
                  </a:cubicBezTo>
                  <a:cubicBezTo>
                    <a:pt x="5038" y="28600"/>
                    <a:pt x="14187" y="30913"/>
                    <a:pt x="21228" y="31832"/>
                  </a:cubicBezTo>
                  <a:lnTo>
                    <a:pt x="28636" y="32782"/>
                  </a:lnTo>
                  <a:lnTo>
                    <a:pt x="31131" y="25742"/>
                  </a:lnTo>
                  <a:cubicBezTo>
                    <a:pt x="33485" y="19044"/>
                    <a:pt x="35547" y="9835"/>
                    <a:pt x="31976" y="4028"/>
                  </a:cubicBezTo>
                  <a:cubicBezTo>
                    <a:pt x="30824" y="2155"/>
                    <a:pt x="29048" y="905"/>
                    <a:pt x="27052" y="342"/>
                  </a:cubicBezTo>
                  <a:lnTo>
                    <a:pt x="27053" y="333"/>
                  </a:lnTo>
                  <a:lnTo>
                    <a:pt x="27011" y="321"/>
                  </a:lnTo>
                  <a:cubicBezTo>
                    <a:pt x="26243" y="109"/>
                    <a:pt x="25442" y="1"/>
                    <a:pt x="246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266;p75"/>
            <p:cNvSpPr/>
            <p:nvPr/>
          </p:nvSpPr>
          <p:spPr>
            <a:xfrm>
              <a:off x="2788600" y="3122300"/>
              <a:ext cx="109175" cy="111200"/>
            </a:xfrm>
            <a:custGeom>
              <a:avLst/>
              <a:gdLst/>
              <a:ahLst/>
              <a:cxnLst/>
              <a:rect l="l" t="t" r="r" b="b"/>
              <a:pathLst>
                <a:path w="4367" h="4448" extrusionOk="0">
                  <a:moveTo>
                    <a:pt x="1128" y="0"/>
                  </a:moveTo>
                  <a:cubicBezTo>
                    <a:pt x="1112" y="0"/>
                    <a:pt x="1099" y="2"/>
                    <a:pt x="1088" y="6"/>
                  </a:cubicBezTo>
                  <a:cubicBezTo>
                    <a:pt x="759" y="124"/>
                    <a:pt x="0" y="2918"/>
                    <a:pt x="318" y="3807"/>
                  </a:cubicBezTo>
                  <a:cubicBezTo>
                    <a:pt x="422" y="4099"/>
                    <a:pt x="719" y="4324"/>
                    <a:pt x="1183" y="4410"/>
                  </a:cubicBezTo>
                  <a:cubicBezTo>
                    <a:pt x="1317" y="4435"/>
                    <a:pt x="1459" y="4448"/>
                    <a:pt x="1604" y="4448"/>
                  </a:cubicBezTo>
                  <a:cubicBezTo>
                    <a:pt x="2459" y="4448"/>
                    <a:pt x="3447" y="4031"/>
                    <a:pt x="3972" y="3413"/>
                  </a:cubicBezTo>
                  <a:cubicBezTo>
                    <a:pt x="4278" y="3051"/>
                    <a:pt x="4367" y="2689"/>
                    <a:pt x="4263" y="2397"/>
                  </a:cubicBezTo>
                  <a:lnTo>
                    <a:pt x="4263" y="2395"/>
                  </a:lnTo>
                  <a:cubicBezTo>
                    <a:pt x="3975" y="1591"/>
                    <a:pt x="1586" y="0"/>
                    <a:pt x="1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267;p75"/>
            <p:cNvSpPr/>
            <p:nvPr/>
          </p:nvSpPr>
          <p:spPr>
            <a:xfrm>
              <a:off x="2199675" y="2331525"/>
              <a:ext cx="919075" cy="827450"/>
            </a:xfrm>
            <a:custGeom>
              <a:avLst/>
              <a:gdLst/>
              <a:ahLst/>
              <a:cxnLst/>
              <a:rect l="l" t="t" r="r" b="b"/>
              <a:pathLst>
                <a:path w="36763" h="33098" extrusionOk="0">
                  <a:moveTo>
                    <a:pt x="26226" y="1"/>
                  </a:moveTo>
                  <a:cubicBezTo>
                    <a:pt x="25188" y="1"/>
                    <a:pt x="24127" y="177"/>
                    <a:pt x="23090" y="548"/>
                  </a:cubicBezTo>
                  <a:cubicBezTo>
                    <a:pt x="20075" y="1621"/>
                    <a:pt x="18221" y="4789"/>
                    <a:pt x="17688" y="8029"/>
                  </a:cubicBezTo>
                  <a:cubicBezTo>
                    <a:pt x="17561" y="8802"/>
                    <a:pt x="16889" y="9282"/>
                    <a:pt x="16195" y="9282"/>
                  </a:cubicBezTo>
                  <a:cubicBezTo>
                    <a:pt x="15855" y="9282"/>
                    <a:pt x="15509" y="9166"/>
                    <a:pt x="15219" y="8912"/>
                  </a:cubicBezTo>
                  <a:cubicBezTo>
                    <a:pt x="13367" y="7285"/>
                    <a:pt x="10965" y="6161"/>
                    <a:pt x="8607" y="6161"/>
                  </a:cubicBezTo>
                  <a:cubicBezTo>
                    <a:pt x="7826" y="6161"/>
                    <a:pt x="7049" y="6284"/>
                    <a:pt x="6299" y="6554"/>
                  </a:cubicBezTo>
                  <a:cubicBezTo>
                    <a:pt x="3793" y="7449"/>
                    <a:pt x="1908" y="9309"/>
                    <a:pt x="955" y="11524"/>
                  </a:cubicBezTo>
                  <a:lnTo>
                    <a:pt x="938" y="11565"/>
                  </a:lnTo>
                  <a:lnTo>
                    <a:pt x="946" y="11568"/>
                  </a:lnTo>
                  <a:cubicBezTo>
                    <a:pt x="137" y="13479"/>
                    <a:pt x="1" y="15646"/>
                    <a:pt x="741" y="17717"/>
                  </a:cubicBezTo>
                  <a:cubicBezTo>
                    <a:pt x="3037" y="24134"/>
                    <a:pt x="11511" y="28287"/>
                    <a:pt x="18211" y="30640"/>
                  </a:cubicBezTo>
                  <a:lnTo>
                    <a:pt x="25263" y="33098"/>
                  </a:lnTo>
                  <a:lnTo>
                    <a:pt x="29156" y="26725"/>
                  </a:lnTo>
                  <a:cubicBezTo>
                    <a:pt x="32843" y="20657"/>
                    <a:pt x="36762" y="12072"/>
                    <a:pt x="34467" y="5654"/>
                  </a:cubicBezTo>
                  <a:cubicBezTo>
                    <a:pt x="33726" y="3583"/>
                    <a:pt x="32247" y="1993"/>
                    <a:pt x="30409" y="1031"/>
                  </a:cubicBezTo>
                  <a:lnTo>
                    <a:pt x="30412" y="1022"/>
                  </a:lnTo>
                  <a:lnTo>
                    <a:pt x="30374" y="1001"/>
                  </a:lnTo>
                  <a:cubicBezTo>
                    <a:pt x="29119" y="353"/>
                    <a:pt x="27694" y="1"/>
                    <a:pt x="262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268;p75"/>
            <p:cNvSpPr/>
            <p:nvPr/>
          </p:nvSpPr>
          <p:spPr>
            <a:xfrm>
              <a:off x="2199675" y="2620750"/>
              <a:ext cx="876450" cy="538225"/>
            </a:xfrm>
            <a:custGeom>
              <a:avLst/>
              <a:gdLst/>
              <a:ahLst/>
              <a:cxnLst/>
              <a:rect l="l" t="t" r="r" b="b"/>
              <a:pathLst>
                <a:path w="35058" h="21529" extrusionOk="0">
                  <a:moveTo>
                    <a:pt x="946" y="0"/>
                  </a:moveTo>
                  <a:lnTo>
                    <a:pt x="946" y="0"/>
                  </a:lnTo>
                  <a:cubicBezTo>
                    <a:pt x="137" y="1910"/>
                    <a:pt x="1" y="4077"/>
                    <a:pt x="741" y="6148"/>
                  </a:cubicBezTo>
                  <a:cubicBezTo>
                    <a:pt x="3037" y="12567"/>
                    <a:pt x="11511" y="16718"/>
                    <a:pt x="18211" y="19071"/>
                  </a:cubicBezTo>
                  <a:lnTo>
                    <a:pt x="25263" y="21529"/>
                  </a:lnTo>
                  <a:lnTo>
                    <a:pt x="29156" y="15156"/>
                  </a:lnTo>
                  <a:cubicBezTo>
                    <a:pt x="31784" y="10832"/>
                    <a:pt x="34527" y="5229"/>
                    <a:pt x="35057" y="42"/>
                  </a:cubicBezTo>
                  <a:lnTo>
                    <a:pt x="35057" y="42"/>
                  </a:lnTo>
                  <a:cubicBezTo>
                    <a:pt x="34465" y="1667"/>
                    <a:pt x="29498" y="12809"/>
                    <a:pt x="21462" y="13718"/>
                  </a:cubicBezTo>
                  <a:cubicBezTo>
                    <a:pt x="20854" y="13787"/>
                    <a:pt x="20239" y="13820"/>
                    <a:pt x="19621" y="13820"/>
                  </a:cubicBezTo>
                  <a:cubicBezTo>
                    <a:pt x="10518" y="13820"/>
                    <a:pt x="709" y="6624"/>
                    <a:pt x="9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269;p75"/>
            <p:cNvSpPr/>
            <p:nvPr/>
          </p:nvSpPr>
          <p:spPr>
            <a:xfrm>
              <a:off x="4392375" y="3273475"/>
              <a:ext cx="342950" cy="1614875"/>
            </a:xfrm>
            <a:custGeom>
              <a:avLst/>
              <a:gdLst/>
              <a:ahLst/>
              <a:cxnLst/>
              <a:rect l="l" t="t" r="r" b="b"/>
              <a:pathLst>
                <a:path w="13718" h="64595" extrusionOk="0">
                  <a:moveTo>
                    <a:pt x="13513" y="0"/>
                  </a:moveTo>
                  <a:cubicBezTo>
                    <a:pt x="13484" y="0"/>
                    <a:pt x="13456" y="14"/>
                    <a:pt x="13434" y="46"/>
                  </a:cubicBezTo>
                  <a:cubicBezTo>
                    <a:pt x="12389" y="1584"/>
                    <a:pt x="11868" y="3412"/>
                    <a:pt x="11408" y="5195"/>
                  </a:cubicBezTo>
                  <a:cubicBezTo>
                    <a:pt x="10893" y="7192"/>
                    <a:pt x="10431" y="9212"/>
                    <a:pt x="10053" y="11240"/>
                  </a:cubicBezTo>
                  <a:cubicBezTo>
                    <a:pt x="9228" y="15681"/>
                    <a:pt x="8810" y="20186"/>
                    <a:pt x="8180" y="24656"/>
                  </a:cubicBezTo>
                  <a:cubicBezTo>
                    <a:pt x="7553" y="29107"/>
                    <a:pt x="6652" y="33469"/>
                    <a:pt x="5156" y="37714"/>
                  </a:cubicBezTo>
                  <a:cubicBezTo>
                    <a:pt x="3747" y="41719"/>
                    <a:pt x="2032" y="45636"/>
                    <a:pt x="1084" y="49790"/>
                  </a:cubicBezTo>
                  <a:cubicBezTo>
                    <a:pt x="0" y="54541"/>
                    <a:pt x="74" y="59687"/>
                    <a:pt x="1024" y="64458"/>
                  </a:cubicBezTo>
                  <a:cubicBezTo>
                    <a:pt x="1040" y="64535"/>
                    <a:pt x="1115" y="64595"/>
                    <a:pt x="1173" y="64595"/>
                  </a:cubicBezTo>
                  <a:cubicBezTo>
                    <a:pt x="1214" y="64595"/>
                    <a:pt x="1247" y="64564"/>
                    <a:pt x="1244" y="64487"/>
                  </a:cubicBezTo>
                  <a:cubicBezTo>
                    <a:pt x="1076" y="60074"/>
                    <a:pt x="464" y="55794"/>
                    <a:pt x="1257" y="51391"/>
                  </a:cubicBezTo>
                  <a:cubicBezTo>
                    <a:pt x="1961" y="47481"/>
                    <a:pt x="3446" y="43776"/>
                    <a:pt x="4826" y="40068"/>
                  </a:cubicBezTo>
                  <a:cubicBezTo>
                    <a:pt x="6253" y="36237"/>
                    <a:pt x="7397" y="32377"/>
                    <a:pt x="8106" y="28346"/>
                  </a:cubicBezTo>
                  <a:cubicBezTo>
                    <a:pt x="8827" y="24248"/>
                    <a:pt x="9237" y="20105"/>
                    <a:pt x="9805" y="15985"/>
                  </a:cubicBezTo>
                  <a:cubicBezTo>
                    <a:pt x="10125" y="13670"/>
                    <a:pt x="10488" y="11357"/>
                    <a:pt x="10984" y="9073"/>
                  </a:cubicBezTo>
                  <a:cubicBezTo>
                    <a:pt x="11634" y="6081"/>
                    <a:pt x="12239" y="2966"/>
                    <a:pt x="13667" y="244"/>
                  </a:cubicBezTo>
                  <a:cubicBezTo>
                    <a:pt x="13717" y="147"/>
                    <a:pt x="13609" y="0"/>
                    <a:pt x="13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270;p75"/>
            <p:cNvSpPr/>
            <p:nvPr/>
          </p:nvSpPr>
          <p:spPr>
            <a:xfrm>
              <a:off x="4714825" y="3312350"/>
              <a:ext cx="104300" cy="163000"/>
            </a:xfrm>
            <a:custGeom>
              <a:avLst/>
              <a:gdLst/>
              <a:ahLst/>
              <a:cxnLst/>
              <a:rect l="l" t="t" r="r" b="b"/>
              <a:pathLst>
                <a:path w="4172" h="6520" extrusionOk="0">
                  <a:moveTo>
                    <a:pt x="2046" y="1"/>
                  </a:moveTo>
                  <a:cubicBezTo>
                    <a:pt x="2041" y="1"/>
                    <a:pt x="2036" y="1"/>
                    <a:pt x="2032" y="2"/>
                  </a:cubicBezTo>
                  <a:lnTo>
                    <a:pt x="2032" y="1"/>
                  </a:lnTo>
                  <a:cubicBezTo>
                    <a:pt x="979" y="198"/>
                    <a:pt x="1" y="1172"/>
                    <a:pt x="502" y="2307"/>
                  </a:cubicBezTo>
                  <a:cubicBezTo>
                    <a:pt x="684" y="2716"/>
                    <a:pt x="1067" y="2988"/>
                    <a:pt x="1509" y="3138"/>
                  </a:cubicBezTo>
                  <a:lnTo>
                    <a:pt x="1509" y="3138"/>
                  </a:lnTo>
                  <a:cubicBezTo>
                    <a:pt x="1388" y="3869"/>
                    <a:pt x="1644" y="4641"/>
                    <a:pt x="2431" y="4875"/>
                  </a:cubicBezTo>
                  <a:cubicBezTo>
                    <a:pt x="2463" y="4885"/>
                    <a:pt x="2501" y="4893"/>
                    <a:pt x="2542" y="4901"/>
                  </a:cubicBezTo>
                  <a:lnTo>
                    <a:pt x="2542" y="4901"/>
                  </a:lnTo>
                  <a:cubicBezTo>
                    <a:pt x="2637" y="5568"/>
                    <a:pt x="3400" y="6210"/>
                    <a:pt x="3934" y="6505"/>
                  </a:cubicBezTo>
                  <a:cubicBezTo>
                    <a:pt x="3952" y="6515"/>
                    <a:pt x="3967" y="6519"/>
                    <a:pt x="3981" y="6519"/>
                  </a:cubicBezTo>
                  <a:cubicBezTo>
                    <a:pt x="4062" y="6519"/>
                    <a:pt x="4063" y="6356"/>
                    <a:pt x="3993" y="6306"/>
                  </a:cubicBezTo>
                  <a:cubicBezTo>
                    <a:pt x="3129" y="5697"/>
                    <a:pt x="3791" y="5920"/>
                    <a:pt x="3262" y="4906"/>
                  </a:cubicBezTo>
                  <a:lnTo>
                    <a:pt x="3262" y="4906"/>
                  </a:lnTo>
                  <a:cubicBezTo>
                    <a:pt x="3726" y="4843"/>
                    <a:pt x="4171" y="4648"/>
                    <a:pt x="4132" y="4232"/>
                  </a:cubicBezTo>
                  <a:cubicBezTo>
                    <a:pt x="4100" y="3897"/>
                    <a:pt x="3853" y="3767"/>
                    <a:pt x="3575" y="3767"/>
                  </a:cubicBezTo>
                  <a:cubicBezTo>
                    <a:pt x="3331" y="3767"/>
                    <a:pt x="3063" y="3867"/>
                    <a:pt x="2898" y="4018"/>
                  </a:cubicBezTo>
                  <a:cubicBezTo>
                    <a:pt x="2772" y="4133"/>
                    <a:pt x="2682" y="4252"/>
                    <a:pt x="2623" y="4374"/>
                  </a:cubicBezTo>
                  <a:lnTo>
                    <a:pt x="2623" y="4374"/>
                  </a:lnTo>
                  <a:cubicBezTo>
                    <a:pt x="2057" y="4136"/>
                    <a:pt x="1846" y="3768"/>
                    <a:pt x="1987" y="3270"/>
                  </a:cubicBezTo>
                  <a:cubicBezTo>
                    <a:pt x="1987" y="3264"/>
                    <a:pt x="1986" y="3258"/>
                    <a:pt x="1985" y="3252"/>
                  </a:cubicBezTo>
                  <a:lnTo>
                    <a:pt x="1985" y="3252"/>
                  </a:lnTo>
                  <a:cubicBezTo>
                    <a:pt x="2128" y="3273"/>
                    <a:pt x="2273" y="3283"/>
                    <a:pt x="2414" y="3283"/>
                  </a:cubicBezTo>
                  <a:cubicBezTo>
                    <a:pt x="2642" y="3283"/>
                    <a:pt x="2862" y="3256"/>
                    <a:pt x="3057" y="3205"/>
                  </a:cubicBezTo>
                  <a:cubicBezTo>
                    <a:pt x="3629" y="3055"/>
                    <a:pt x="4160" y="2492"/>
                    <a:pt x="3619" y="2010"/>
                  </a:cubicBezTo>
                  <a:cubicBezTo>
                    <a:pt x="3399" y="1814"/>
                    <a:pt x="3156" y="1731"/>
                    <a:pt x="2917" y="1731"/>
                  </a:cubicBezTo>
                  <a:cubicBezTo>
                    <a:pt x="2373" y="1731"/>
                    <a:pt x="1846" y="2160"/>
                    <a:pt x="1639" y="2675"/>
                  </a:cubicBezTo>
                  <a:cubicBezTo>
                    <a:pt x="1631" y="2693"/>
                    <a:pt x="1624" y="2712"/>
                    <a:pt x="1617" y="2730"/>
                  </a:cubicBezTo>
                  <a:lnTo>
                    <a:pt x="1617" y="2730"/>
                  </a:lnTo>
                  <a:cubicBezTo>
                    <a:pt x="882" y="2445"/>
                    <a:pt x="645" y="1950"/>
                    <a:pt x="906" y="1246"/>
                  </a:cubicBezTo>
                  <a:cubicBezTo>
                    <a:pt x="1114" y="733"/>
                    <a:pt x="1676" y="452"/>
                    <a:pt x="2145" y="245"/>
                  </a:cubicBezTo>
                  <a:cubicBezTo>
                    <a:pt x="2254" y="197"/>
                    <a:pt x="2146" y="1"/>
                    <a:pt x="20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271;p75"/>
            <p:cNvSpPr/>
            <p:nvPr/>
          </p:nvSpPr>
          <p:spPr>
            <a:xfrm>
              <a:off x="4409175" y="2752275"/>
              <a:ext cx="766025" cy="2103525"/>
            </a:xfrm>
            <a:custGeom>
              <a:avLst/>
              <a:gdLst/>
              <a:ahLst/>
              <a:cxnLst/>
              <a:rect l="l" t="t" r="r" b="b"/>
              <a:pathLst>
                <a:path w="30641" h="84141" extrusionOk="0">
                  <a:moveTo>
                    <a:pt x="30474" y="1"/>
                  </a:moveTo>
                  <a:cubicBezTo>
                    <a:pt x="30447" y="1"/>
                    <a:pt x="30424" y="17"/>
                    <a:pt x="30409" y="58"/>
                  </a:cubicBezTo>
                  <a:lnTo>
                    <a:pt x="30411" y="59"/>
                  </a:lnTo>
                  <a:cubicBezTo>
                    <a:pt x="29433" y="2856"/>
                    <a:pt x="27863" y="5397"/>
                    <a:pt x="27127" y="8284"/>
                  </a:cubicBezTo>
                  <a:cubicBezTo>
                    <a:pt x="26342" y="11368"/>
                    <a:pt x="25863" y="14521"/>
                    <a:pt x="25143" y="17619"/>
                  </a:cubicBezTo>
                  <a:cubicBezTo>
                    <a:pt x="23852" y="23177"/>
                    <a:pt x="22168" y="28672"/>
                    <a:pt x="19872" y="33900"/>
                  </a:cubicBezTo>
                  <a:cubicBezTo>
                    <a:pt x="17594" y="39085"/>
                    <a:pt x="14240" y="43649"/>
                    <a:pt x="12177" y="48936"/>
                  </a:cubicBezTo>
                  <a:cubicBezTo>
                    <a:pt x="10042" y="54409"/>
                    <a:pt x="8538" y="60117"/>
                    <a:pt x="5614" y="65254"/>
                  </a:cubicBezTo>
                  <a:cubicBezTo>
                    <a:pt x="4076" y="67954"/>
                    <a:pt x="2392" y="70563"/>
                    <a:pt x="1511" y="73571"/>
                  </a:cubicBezTo>
                  <a:cubicBezTo>
                    <a:pt x="524" y="76944"/>
                    <a:pt x="0" y="80497"/>
                    <a:pt x="418" y="84002"/>
                  </a:cubicBezTo>
                  <a:cubicBezTo>
                    <a:pt x="427" y="84075"/>
                    <a:pt x="519" y="84141"/>
                    <a:pt x="586" y="84141"/>
                  </a:cubicBezTo>
                  <a:cubicBezTo>
                    <a:pt x="628" y="84141"/>
                    <a:pt x="660" y="84116"/>
                    <a:pt x="658" y="84051"/>
                  </a:cubicBezTo>
                  <a:cubicBezTo>
                    <a:pt x="544" y="80851"/>
                    <a:pt x="903" y="77651"/>
                    <a:pt x="1724" y="74554"/>
                  </a:cubicBezTo>
                  <a:cubicBezTo>
                    <a:pt x="2511" y="71588"/>
                    <a:pt x="3974" y="69011"/>
                    <a:pt x="5510" y="66378"/>
                  </a:cubicBezTo>
                  <a:cubicBezTo>
                    <a:pt x="8348" y="61511"/>
                    <a:pt x="10008" y="56238"/>
                    <a:pt x="11925" y="50972"/>
                  </a:cubicBezTo>
                  <a:cubicBezTo>
                    <a:pt x="12934" y="48198"/>
                    <a:pt x="14054" y="45452"/>
                    <a:pt x="15553" y="42902"/>
                  </a:cubicBezTo>
                  <a:cubicBezTo>
                    <a:pt x="16919" y="40580"/>
                    <a:pt x="18326" y="38329"/>
                    <a:pt x="19486" y="35890"/>
                  </a:cubicBezTo>
                  <a:cubicBezTo>
                    <a:pt x="21978" y="30656"/>
                    <a:pt x="23795" y="25106"/>
                    <a:pt x="25186" y="19485"/>
                  </a:cubicBezTo>
                  <a:cubicBezTo>
                    <a:pt x="26015" y="16126"/>
                    <a:pt x="26568" y="12713"/>
                    <a:pt x="27343" y="9344"/>
                  </a:cubicBezTo>
                  <a:cubicBezTo>
                    <a:pt x="28080" y="6147"/>
                    <a:pt x="29805" y="3362"/>
                    <a:pt x="30619" y="208"/>
                  </a:cubicBezTo>
                  <a:cubicBezTo>
                    <a:pt x="30640" y="125"/>
                    <a:pt x="30546" y="1"/>
                    <a:pt x="304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272;p75"/>
            <p:cNvSpPr/>
            <p:nvPr/>
          </p:nvSpPr>
          <p:spPr>
            <a:xfrm>
              <a:off x="4409325" y="3891700"/>
              <a:ext cx="592150" cy="1014100"/>
            </a:xfrm>
            <a:custGeom>
              <a:avLst/>
              <a:gdLst/>
              <a:ahLst/>
              <a:cxnLst/>
              <a:rect l="l" t="t" r="r" b="b"/>
              <a:pathLst>
                <a:path w="23686" h="40564" extrusionOk="0">
                  <a:moveTo>
                    <a:pt x="23478" y="1"/>
                  </a:moveTo>
                  <a:cubicBezTo>
                    <a:pt x="23449" y="1"/>
                    <a:pt x="23422" y="16"/>
                    <a:pt x="23402" y="51"/>
                  </a:cubicBezTo>
                  <a:cubicBezTo>
                    <a:pt x="21614" y="3321"/>
                    <a:pt x="18407" y="5325"/>
                    <a:pt x="16002" y="8077"/>
                  </a:cubicBezTo>
                  <a:cubicBezTo>
                    <a:pt x="13486" y="10959"/>
                    <a:pt x="11735" y="14402"/>
                    <a:pt x="9985" y="17776"/>
                  </a:cubicBezTo>
                  <a:cubicBezTo>
                    <a:pt x="9057" y="19566"/>
                    <a:pt x="8124" y="21355"/>
                    <a:pt x="7066" y="23073"/>
                  </a:cubicBezTo>
                  <a:cubicBezTo>
                    <a:pt x="6013" y="24782"/>
                    <a:pt x="4795" y="26380"/>
                    <a:pt x="3756" y="28098"/>
                  </a:cubicBezTo>
                  <a:cubicBezTo>
                    <a:pt x="1485" y="31855"/>
                    <a:pt x="516" y="35981"/>
                    <a:pt x="19" y="40308"/>
                  </a:cubicBezTo>
                  <a:cubicBezTo>
                    <a:pt x="0" y="40469"/>
                    <a:pt x="159" y="40564"/>
                    <a:pt x="304" y="40564"/>
                  </a:cubicBezTo>
                  <a:cubicBezTo>
                    <a:pt x="415" y="40564"/>
                    <a:pt x="518" y="40509"/>
                    <a:pt x="532" y="40387"/>
                  </a:cubicBezTo>
                  <a:cubicBezTo>
                    <a:pt x="1021" y="36113"/>
                    <a:pt x="1980" y="32011"/>
                    <a:pt x="4227" y="28295"/>
                  </a:cubicBezTo>
                  <a:cubicBezTo>
                    <a:pt x="6078" y="25231"/>
                    <a:pt x="8146" y="22374"/>
                    <a:pt x="9816" y="19192"/>
                  </a:cubicBezTo>
                  <a:cubicBezTo>
                    <a:pt x="11436" y="16103"/>
                    <a:pt x="12961" y="12940"/>
                    <a:pt x="15011" y="10106"/>
                  </a:cubicBezTo>
                  <a:cubicBezTo>
                    <a:pt x="16657" y="7828"/>
                    <a:pt x="18770" y="6038"/>
                    <a:pt x="20764" y="4091"/>
                  </a:cubicBezTo>
                  <a:cubicBezTo>
                    <a:pt x="21936" y="2948"/>
                    <a:pt x="22952" y="1743"/>
                    <a:pt x="23640" y="248"/>
                  </a:cubicBezTo>
                  <a:cubicBezTo>
                    <a:pt x="23685" y="149"/>
                    <a:pt x="23571" y="1"/>
                    <a:pt x="23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273;p75"/>
            <p:cNvSpPr/>
            <p:nvPr/>
          </p:nvSpPr>
          <p:spPr>
            <a:xfrm>
              <a:off x="4955600" y="3944250"/>
              <a:ext cx="87725" cy="172600"/>
            </a:xfrm>
            <a:custGeom>
              <a:avLst/>
              <a:gdLst/>
              <a:ahLst/>
              <a:cxnLst/>
              <a:rect l="l" t="t" r="r" b="b"/>
              <a:pathLst>
                <a:path w="3509" h="6904" extrusionOk="0">
                  <a:moveTo>
                    <a:pt x="1078" y="2653"/>
                  </a:moveTo>
                  <a:cubicBezTo>
                    <a:pt x="1171" y="2653"/>
                    <a:pt x="1271" y="2724"/>
                    <a:pt x="1380" y="2867"/>
                  </a:cubicBezTo>
                  <a:lnTo>
                    <a:pt x="1380" y="2867"/>
                  </a:lnTo>
                  <a:cubicBezTo>
                    <a:pt x="1339" y="2835"/>
                    <a:pt x="1294" y="2800"/>
                    <a:pt x="1245" y="2762"/>
                  </a:cubicBezTo>
                  <a:cubicBezTo>
                    <a:pt x="1178" y="2730"/>
                    <a:pt x="1115" y="2693"/>
                    <a:pt x="1058" y="2654"/>
                  </a:cubicBezTo>
                  <a:lnTo>
                    <a:pt x="1058" y="2654"/>
                  </a:lnTo>
                  <a:cubicBezTo>
                    <a:pt x="1065" y="2653"/>
                    <a:pt x="1071" y="2653"/>
                    <a:pt x="1078" y="2653"/>
                  </a:cubicBezTo>
                  <a:close/>
                  <a:moveTo>
                    <a:pt x="890" y="0"/>
                  </a:moveTo>
                  <a:cubicBezTo>
                    <a:pt x="870" y="0"/>
                    <a:pt x="851" y="9"/>
                    <a:pt x="832" y="31"/>
                  </a:cubicBezTo>
                  <a:cubicBezTo>
                    <a:pt x="182" y="774"/>
                    <a:pt x="1" y="1814"/>
                    <a:pt x="552" y="2629"/>
                  </a:cubicBezTo>
                  <a:lnTo>
                    <a:pt x="552" y="2629"/>
                  </a:lnTo>
                  <a:cubicBezTo>
                    <a:pt x="223" y="3034"/>
                    <a:pt x="51" y="3577"/>
                    <a:pt x="122" y="4098"/>
                  </a:cubicBezTo>
                  <a:cubicBezTo>
                    <a:pt x="181" y="4521"/>
                    <a:pt x="407" y="4895"/>
                    <a:pt x="727" y="5158"/>
                  </a:cubicBezTo>
                  <a:lnTo>
                    <a:pt x="727" y="5158"/>
                  </a:lnTo>
                  <a:cubicBezTo>
                    <a:pt x="523" y="5920"/>
                    <a:pt x="1084" y="6652"/>
                    <a:pt x="1809" y="6892"/>
                  </a:cubicBezTo>
                  <a:cubicBezTo>
                    <a:pt x="1833" y="6900"/>
                    <a:pt x="1855" y="6903"/>
                    <a:pt x="1873" y="6903"/>
                  </a:cubicBezTo>
                  <a:cubicBezTo>
                    <a:pt x="2016" y="6903"/>
                    <a:pt x="1982" y="6687"/>
                    <a:pt x="1852" y="6620"/>
                  </a:cubicBezTo>
                  <a:cubicBezTo>
                    <a:pt x="1505" y="6443"/>
                    <a:pt x="1143" y="5882"/>
                    <a:pt x="884" y="5273"/>
                  </a:cubicBezTo>
                  <a:lnTo>
                    <a:pt x="884" y="5273"/>
                  </a:lnTo>
                  <a:cubicBezTo>
                    <a:pt x="1152" y="5448"/>
                    <a:pt x="1469" y="5550"/>
                    <a:pt x="1800" y="5550"/>
                  </a:cubicBezTo>
                  <a:cubicBezTo>
                    <a:pt x="1825" y="5550"/>
                    <a:pt x="1851" y="5549"/>
                    <a:pt x="1876" y="5548"/>
                  </a:cubicBezTo>
                  <a:cubicBezTo>
                    <a:pt x="2440" y="5521"/>
                    <a:pt x="3273" y="5006"/>
                    <a:pt x="2812" y="4369"/>
                  </a:cubicBezTo>
                  <a:cubicBezTo>
                    <a:pt x="2653" y="4149"/>
                    <a:pt x="2430" y="4060"/>
                    <a:pt x="2188" y="4060"/>
                  </a:cubicBezTo>
                  <a:cubicBezTo>
                    <a:pt x="1656" y="4060"/>
                    <a:pt x="1037" y="4492"/>
                    <a:pt x="832" y="4888"/>
                  </a:cubicBezTo>
                  <a:cubicBezTo>
                    <a:pt x="812" y="4927"/>
                    <a:pt x="794" y="4967"/>
                    <a:pt x="778" y="5006"/>
                  </a:cubicBezTo>
                  <a:lnTo>
                    <a:pt x="778" y="5006"/>
                  </a:lnTo>
                  <a:cubicBezTo>
                    <a:pt x="594" y="4503"/>
                    <a:pt x="490" y="4000"/>
                    <a:pt x="532" y="3679"/>
                  </a:cubicBezTo>
                  <a:lnTo>
                    <a:pt x="722" y="3116"/>
                  </a:lnTo>
                  <a:cubicBezTo>
                    <a:pt x="746" y="3043"/>
                    <a:pt x="770" y="2979"/>
                    <a:pt x="796" y="2924"/>
                  </a:cubicBezTo>
                  <a:lnTo>
                    <a:pt x="796" y="2924"/>
                  </a:lnTo>
                  <a:cubicBezTo>
                    <a:pt x="1116" y="3232"/>
                    <a:pt x="1720" y="3544"/>
                    <a:pt x="2241" y="3544"/>
                  </a:cubicBezTo>
                  <a:cubicBezTo>
                    <a:pt x="2516" y="3544"/>
                    <a:pt x="2767" y="3458"/>
                    <a:pt x="2942" y="3238"/>
                  </a:cubicBezTo>
                  <a:cubicBezTo>
                    <a:pt x="3509" y="2528"/>
                    <a:pt x="2446" y="1994"/>
                    <a:pt x="1851" y="1988"/>
                  </a:cubicBezTo>
                  <a:cubicBezTo>
                    <a:pt x="1846" y="1988"/>
                    <a:pt x="1840" y="1988"/>
                    <a:pt x="1835" y="1988"/>
                  </a:cubicBezTo>
                  <a:cubicBezTo>
                    <a:pt x="1434" y="1988"/>
                    <a:pt x="1073" y="2143"/>
                    <a:pt x="785" y="2389"/>
                  </a:cubicBezTo>
                  <a:lnTo>
                    <a:pt x="785" y="2389"/>
                  </a:lnTo>
                  <a:cubicBezTo>
                    <a:pt x="640" y="2188"/>
                    <a:pt x="567" y="1935"/>
                    <a:pt x="568" y="1632"/>
                  </a:cubicBezTo>
                  <a:cubicBezTo>
                    <a:pt x="528" y="1132"/>
                    <a:pt x="741" y="646"/>
                    <a:pt x="996" y="228"/>
                  </a:cubicBezTo>
                  <a:cubicBezTo>
                    <a:pt x="1043" y="153"/>
                    <a:pt x="970" y="0"/>
                    <a:pt x="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274;p75"/>
            <p:cNvSpPr/>
            <p:nvPr/>
          </p:nvSpPr>
          <p:spPr>
            <a:xfrm>
              <a:off x="5119400" y="2692875"/>
              <a:ext cx="109325" cy="111975"/>
            </a:xfrm>
            <a:custGeom>
              <a:avLst/>
              <a:gdLst/>
              <a:ahLst/>
              <a:cxnLst/>
              <a:rect l="l" t="t" r="r" b="b"/>
              <a:pathLst>
                <a:path w="4373" h="4479" extrusionOk="0">
                  <a:moveTo>
                    <a:pt x="3031" y="0"/>
                  </a:moveTo>
                  <a:cubicBezTo>
                    <a:pt x="2609" y="0"/>
                    <a:pt x="309" y="1800"/>
                    <a:pt x="82" y="2635"/>
                  </a:cubicBezTo>
                  <a:cubicBezTo>
                    <a:pt x="1" y="2934"/>
                    <a:pt x="118" y="3288"/>
                    <a:pt x="452" y="3624"/>
                  </a:cubicBezTo>
                  <a:cubicBezTo>
                    <a:pt x="976" y="4151"/>
                    <a:pt x="1874" y="4479"/>
                    <a:pt x="2675" y="4479"/>
                  </a:cubicBezTo>
                  <a:cubicBezTo>
                    <a:pt x="2898" y="4479"/>
                    <a:pt x="3113" y="4454"/>
                    <a:pt x="3310" y="4401"/>
                  </a:cubicBezTo>
                  <a:cubicBezTo>
                    <a:pt x="3765" y="4278"/>
                    <a:pt x="4043" y="4031"/>
                    <a:pt x="4124" y="3730"/>
                  </a:cubicBezTo>
                  <a:cubicBezTo>
                    <a:pt x="4372" y="2821"/>
                    <a:pt x="3396" y="95"/>
                    <a:pt x="3059" y="4"/>
                  </a:cubicBezTo>
                  <a:cubicBezTo>
                    <a:pt x="3051" y="1"/>
                    <a:pt x="3042" y="0"/>
                    <a:pt x="3031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275;p75"/>
            <p:cNvSpPr/>
            <p:nvPr/>
          </p:nvSpPr>
          <p:spPr>
            <a:xfrm>
              <a:off x="5119400" y="2692875"/>
              <a:ext cx="109325" cy="111975"/>
            </a:xfrm>
            <a:custGeom>
              <a:avLst/>
              <a:gdLst/>
              <a:ahLst/>
              <a:cxnLst/>
              <a:rect l="l" t="t" r="r" b="b"/>
              <a:pathLst>
                <a:path w="4373" h="4479" extrusionOk="0">
                  <a:moveTo>
                    <a:pt x="3031" y="0"/>
                  </a:moveTo>
                  <a:cubicBezTo>
                    <a:pt x="2609" y="0"/>
                    <a:pt x="309" y="1800"/>
                    <a:pt x="82" y="2635"/>
                  </a:cubicBezTo>
                  <a:cubicBezTo>
                    <a:pt x="1" y="2934"/>
                    <a:pt x="118" y="3288"/>
                    <a:pt x="452" y="3624"/>
                  </a:cubicBezTo>
                  <a:cubicBezTo>
                    <a:pt x="976" y="4151"/>
                    <a:pt x="1874" y="4479"/>
                    <a:pt x="2675" y="4479"/>
                  </a:cubicBezTo>
                  <a:cubicBezTo>
                    <a:pt x="2898" y="4479"/>
                    <a:pt x="3113" y="4454"/>
                    <a:pt x="3310" y="4401"/>
                  </a:cubicBezTo>
                  <a:cubicBezTo>
                    <a:pt x="3765" y="4278"/>
                    <a:pt x="4043" y="4031"/>
                    <a:pt x="4124" y="3730"/>
                  </a:cubicBezTo>
                  <a:cubicBezTo>
                    <a:pt x="4372" y="2821"/>
                    <a:pt x="3396" y="95"/>
                    <a:pt x="3059" y="4"/>
                  </a:cubicBezTo>
                  <a:cubicBezTo>
                    <a:pt x="3051" y="1"/>
                    <a:pt x="3042" y="0"/>
                    <a:pt x="30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78;p75"/>
            <p:cNvSpPr/>
            <p:nvPr/>
          </p:nvSpPr>
          <p:spPr>
            <a:xfrm>
              <a:off x="4936350" y="3861925"/>
              <a:ext cx="105050" cy="107350"/>
            </a:xfrm>
            <a:custGeom>
              <a:avLst/>
              <a:gdLst/>
              <a:ahLst/>
              <a:cxnLst/>
              <a:rect l="l" t="t" r="r" b="b"/>
              <a:pathLst>
                <a:path w="4202" h="4294" extrusionOk="0">
                  <a:moveTo>
                    <a:pt x="3683" y="0"/>
                  </a:moveTo>
                  <a:cubicBezTo>
                    <a:pt x="3066" y="0"/>
                    <a:pt x="609" y="949"/>
                    <a:pt x="168" y="1634"/>
                  </a:cubicBezTo>
                  <a:cubicBezTo>
                    <a:pt x="0" y="1896"/>
                    <a:pt x="5" y="2269"/>
                    <a:pt x="222" y="2690"/>
                  </a:cubicBezTo>
                  <a:cubicBezTo>
                    <a:pt x="657" y="3534"/>
                    <a:pt x="1773" y="4251"/>
                    <a:pt x="2714" y="4292"/>
                  </a:cubicBezTo>
                  <a:cubicBezTo>
                    <a:pt x="2742" y="4293"/>
                    <a:pt x="2769" y="4294"/>
                    <a:pt x="2795" y="4294"/>
                  </a:cubicBezTo>
                  <a:cubicBezTo>
                    <a:pt x="3223" y="4294"/>
                    <a:pt x="3533" y="4145"/>
                    <a:pt x="3692" y="3899"/>
                  </a:cubicBezTo>
                  <a:cubicBezTo>
                    <a:pt x="4202" y="3105"/>
                    <a:pt x="4093" y="212"/>
                    <a:pt x="3799" y="22"/>
                  </a:cubicBezTo>
                  <a:cubicBezTo>
                    <a:pt x="3776" y="7"/>
                    <a:pt x="3736" y="0"/>
                    <a:pt x="36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280;p75"/>
            <p:cNvSpPr/>
            <p:nvPr/>
          </p:nvSpPr>
          <p:spPr>
            <a:xfrm>
              <a:off x="4652525" y="3231775"/>
              <a:ext cx="109325" cy="111750"/>
            </a:xfrm>
            <a:custGeom>
              <a:avLst/>
              <a:gdLst/>
              <a:ahLst/>
              <a:cxnLst/>
              <a:rect l="l" t="t" r="r" b="b"/>
              <a:pathLst>
                <a:path w="4373" h="4470" extrusionOk="0">
                  <a:moveTo>
                    <a:pt x="3100" y="0"/>
                  </a:moveTo>
                  <a:cubicBezTo>
                    <a:pt x="2666" y="0"/>
                    <a:pt x="335" y="1735"/>
                    <a:pt x="89" y="2560"/>
                  </a:cubicBezTo>
                  <a:cubicBezTo>
                    <a:pt x="1" y="2857"/>
                    <a:pt x="108" y="3213"/>
                    <a:pt x="434" y="3558"/>
                  </a:cubicBezTo>
                  <a:cubicBezTo>
                    <a:pt x="960" y="4115"/>
                    <a:pt x="1888" y="4469"/>
                    <a:pt x="2708" y="4469"/>
                  </a:cubicBezTo>
                  <a:cubicBezTo>
                    <a:pt x="2905" y="4469"/>
                    <a:pt x="3095" y="4449"/>
                    <a:pt x="3273" y="4406"/>
                  </a:cubicBezTo>
                  <a:cubicBezTo>
                    <a:pt x="3730" y="4295"/>
                    <a:pt x="4014" y="4055"/>
                    <a:pt x="4103" y="3758"/>
                  </a:cubicBezTo>
                  <a:cubicBezTo>
                    <a:pt x="4373" y="2854"/>
                    <a:pt x="3467" y="104"/>
                    <a:pt x="3131" y="4"/>
                  </a:cubicBezTo>
                  <a:cubicBezTo>
                    <a:pt x="3122" y="2"/>
                    <a:pt x="3111" y="0"/>
                    <a:pt x="31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82;p75"/>
            <p:cNvSpPr/>
            <p:nvPr/>
          </p:nvSpPr>
          <p:spPr>
            <a:xfrm>
              <a:off x="3045900" y="401000"/>
              <a:ext cx="488025" cy="772925"/>
            </a:xfrm>
            <a:custGeom>
              <a:avLst/>
              <a:gdLst/>
              <a:ahLst/>
              <a:cxnLst/>
              <a:rect l="l" t="t" r="r" b="b"/>
              <a:pathLst>
                <a:path w="19521" h="30917" extrusionOk="0">
                  <a:moveTo>
                    <a:pt x="13455" y="1"/>
                  </a:moveTo>
                  <a:cubicBezTo>
                    <a:pt x="10611" y="1"/>
                    <a:pt x="7760" y="1374"/>
                    <a:pt x="6083" y="3687"/>
                  </a:cubicBezTo>
                  <a:cubicBezTo>
                    <a:pt x="4217" y="6261"/>
                    <a:pt x="3850" y="9644"/>
                    <a:pt x="4111" y="12813"/>
                  </a:cubicBezTo>
                  <a:cubicBezTo>
                    <a:pt x="4371" y="15982"/>
                    <a:pt x="5192" y="19084"/>
                    <a:pt x="5454" y="22253"/>
                  </a:cubicBezTo>
                  <a:cubicBezTo>
                    <a:pt x="5686" y="25066"/>
                    <a:pt x="2733" y="27372"/>
                    <a:pt x="763" y="28946"/>
                  </a:cubicBezTo>
                  <a:cubicBezTo>
                    <a:pt x="402" y="29232"/>
                    <a:pt x="0" y="29659"/>
                    <a:pt x="176" y="30086"/>
                  </a:cubicBezTo>
                  <a:cubicBezTo>
                    <a:pt x="290" y="30362"/>
                    <a:pt x="604" y="30491"/>
                    <a:pt x="891" y="30576"/>
                  </a:cubicBezTo>
                  <a:cubicBezTo>
                    <a:pt x="1665" y="30806"/>
                    <a:pt x="2468" y="30916"/>
                    <a:pt x="3273" y="30916"/>
                  </a:cubicBezTo>
                  <a:cubicBezTo>
                    <a:pt x="5859" y="30916"/>
                    <a:pt x="8457" y="29774"/>
                    <a:pt x="10114" y="27777"/>
                  </a:cubicBezTo>
                  <a:lnTo>
                    <a:pt x="10179" y="30142"/>
                  </a:lnTo>
                  <a:cubicBezTo>
                    <a:pt x="11465" y="29983"/>
                    <a:pt x="12573" y="29076"/>
                    <a:pt x="13232" y="27959"/>
                  </a:cubicBezTo>
                  <a:cubicBezTo>
                    <a:pt x="13891" y="26842"/>
                    <a:pt x="14155" y="25537"/>
                    <a:pt x="14281" y="24246"/>
                  </a:cubicBezTo>
                  <a:cubicBezTo>
                    <a:pt x="14703" y="19945"/>
                    <a:pt x="13401" y="15851"/>
                    <a:pt x="13294" y="11607"/>
                  </a:cubicBezTo>
                  <a:cubicBezTo>
                    <a:pt x="13182" y="7156"/>
                    <a:pt x="14593" y="3754"/>
                    <a:pt x="17236" y="3754"/>
                  </a:cubicBezTo>
                  <a:cubicBezTo>
                    <a:pt x="17428" y="3754"/>
                    <a:pt x="17626" y="3772"/>
                    <a:pt x="17831" y="3808"/>
                  </a:cubicBezTo>
                  <a:cubicBezTo>
                    <a:pt x="18044" y="3847"/>
                    <a:pt x="18237" y="3866"/>
                    <a:pt x="18408" y="3866"/>
                  </a:cubicBezTo>
                  <a:cubicBezTo>
                    <a:pt x="19227" y="3866"/>
                    <a:pt x="19520" y="3424"/>
                    <a:pt x="18861" y="2526"/>
                  </a:cubicBezTo>
                  <a:cubicBezTo>
                    <a:pt x="18680" y="2278"/>
                    <a:pt x="18481" y="2043"/>
                    <a:pt x="18267" y="1822"/>
                  </a:cubicBezTo>
                  <a:cubicBezTo>
                    <a:pt x="17505" y="1038"/>
                    <a:pt x="16583" y="511"/>
                    <a:pt x="15457" y="237"/>
                  </a:cubicBezTo>
                  <a:cubicBezTo>
                    <a:pt x="14801" y="78"/>
                    <a:pt x="14128" y="1"/>
                    <a:pt x="13455" y="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83;p75"/>
            <p:cNvSpPr/>
            <p:nvPr/>
          </p:nvSpPr>
          <p:spPr>
            <a:xfrm>
              <a:off x="3449775" y="238125"/>
              <a:ext cx="137350" cy="229825"/>
            </a:xfrm>
            <a:custGeom>
              <a:avLst/>
              <a:gdLst/>
              <a:ahLst/>
              <a:cxnLst/>
              <a:rect l="l" t="t" r="r" b="b"/>
              <a:pathLst>
                <a:path w="5494" h="9193" extrusionOk="0">
                  <a:moveTo>
                    <a:pt x="4087" y="0"/>
                  </a:moveTo>
                  <a:cubicBezTo>
                    <a:pt x="3597" y="0"/>
                    <a:pt x="2972" y="373"/>
                    <a:pt x="2222" y="1289"/>
                  </a:cubicBezTo>
                  <a:cubicBezTo>
                    <a:pt x="0" y="4002"/>
                    <a:pt x="987" y="8980"/>
                    <a:pt x="1148" y="9193"/>
                  </a:cubicBezTo>
                  <a:cubicBezTo>
                    <a:pt x="3489" y="8075"/>
                    <a:pt x="5147" y="5430"/>
                    <a:pt x="5355" y="3029"/>
                  </a:cubicBezTo>
                  <a:cubicBezTo>
                    <a:pt x="5494" y="1439"/>
                    <a:pt x="5049" y="0"/>
                    <a:pt x="40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84;p75"/>
            <p:cNvSpPr/>
            <p:nvPr/>
          </p:nvSpPr>
          <p:spPr>
            <a:xfrm>
              <a:off x="3256650" y="334950"/>
              <a:ext cx="239375" cy="132125"/>
            </a:xfrm>
            <a:custGeom>
              <a:avLst/>
              <a:gdLst/>
              <a:ahLst/>
              <a:cxnLst/>
              <a:rect l="l" t="t" r="r" b="b"/>
              <a:pathLst>
                <a:path w="9575" h="5285" extrusionOk="0">
                  <a:moveTo>
                    <a:pt x="2749" y="1"/>
                  </a:moveTo>
                  <a:cubicBezTo>
                    <a:pt x="1046" y="1"/>
                    <a:pt x="1" y="935"/>
                    <a:pt x="1905" y="3016"/>
                  </a:cubicBezTo>
                  <a:cubicBezTo>
                    <a:pt x="3661" y="4935"/>
                    <a:pt x="6901" y="5284"/>
                    <a:pt x="8554" y="5284"/>
                  </a:cubicBezTo>
                  <a:cubicBezTo>
                    <a:pt x="9130" y="5284"/>
                    <a:pt x="9514" y="5242"/>
                    <a:pt x="9574" y="5209"/>
                  </a:cubicBezTo>
                  <a:cubicBezTo>
                    <a:pt x="8804" y="2732"/>
                    <a:pt x="6421" y="713"/>
                    <a:pt x="4076" y="164"/>
                  </a:cubicBezTo>
                  <a:cubicBezTo>
                    <a:pt x="3617" y="56"/>
                    <a:pt x="3164" y="1"/>
                    <a:pt x="27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85;p75"/>
            <p:cNvSpPr/>
            <p:nvPr/>
          </p:nvSpPr>
          <p:spPr>
            <a:xfrm>
              <a:off x="4044400" y="1171525"/>
              <a:ext cx="700150" cy="631125"/>
            </a:xfrm>
            <a:custGeom>
              <a:avLst/>
              <a:gdLst/>
              <a:ahLst/>
              <a:cxnLst/>
              <a:rect l="l" t="t" r="r" b="b"/>
              <a:pathLst>
                <a:path w="28006" h="25245" extrusionOk="0">
                  <a:moveTo>
                    <a:pt x="1473" y="1"/>
                  </a:moveTo>
                  <a:cubicBezTo>
                    <a:pt x="1057" y="1"/>
                    <a:pt x="647" y="15"/>
                    <a:pt x="250" y="44"/>
                  </a:cubicBezTo>
                  <a:cubicBezTo>
                    <a:pt x="1" y="3852"/>
                    <a:pt x="3471" y="9875"/>
                    <a:pt x="3471" y="9875"/>
                  </a:cubicBezTo>
                  <a:lnTo>
                    <a:pt x="11336" y="17750"/>
                  </a:lnTo>
                  <a:cubicBezTo>
                    <a:pt x="15943" y="21864"/>
                    <a:pt x="21580" y="24225"/>
                    <a:pt x="28006" y="25245"/>
                  </a:cubicBezTo>
                  <a:cubicBezTo>
                    <a:pt x="27403" y="23473"/>
                    <a:pt x="24033" y="18412"/>
                    <a:pt x="22229" y="16606"/>
                  </a:cubicBezTo>
                  <a:cubicBezTo>
                    <a:pt x="20423" y="14801"/>
                    <a:pt x="16141" y="9696"/>
                    <a:pt x="15248" y="8481"/>
                  </a:cubicBezTo>
                  <a:cubicBezTo>
                    <a:pt x="14121" y="6952"/>
                    <a:pt x="11033" y="3273"/>
                    <a:pt x="9168" y="1888"/>
                  </a:cubicBezTo>
                  <a:cubicBezTo>
                    <a:pt x="7538" y="679"/>
                    <a:pt x="4348" y="1"/>
                    <a:pt x="1473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86;p75"/>
            <p:cNvSpPr/>
            <p:nvPr/>
          </p:nvSpPr>
          <p:spPr>
            <a:xfrm>
              <a:off x="4327750" y="1614625"/>
              <a:ext cx="345200" cy="127025"/>
            </a:xfrm>
            <a:custGeom>
              <a:avLst/>
              <a:gdLst/>
              <a:ahLst/>
              <a:cxnLst/>
              <a:rect l="l" t="t" r="r" b="b"/>
              <a:pathLst>
                <a:path w="13808" h="5081" extrusionOk="0">
                  <a:moveTo>
                    <a:pt x="1" y="26"/>
                  </a:moveTo>
                  <a:lnTo>
                    <a:pt x="13808" y="5080"/>
                  </a:lnTo>
                  <a:cubicBezTo>
                    <a:pt x="11829" y="2360"/>
                    <a:pt x="8075" y="778"/>
                    <a:pt x="6014" y="390"/>
                  </a:cubicBezTo>
                  <a:cubicBezTo>
                    <a:pt x="3952" y="0"/>
                    <a:pt x="919" y="199"/>
                    <a:pt x="1" y="26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87;p75"/>
            <p:cNvSpPr/>
            <p:nvPr/>
          </p:nvSpPr>
          <p:spPr>
            <a:xfrm>
              <a:off x="4050600" y="1169125"/>
              <a:ext cx="447625" cy="455775"/>
            </a:xfrm>
            <a:custGeom>
              <a:avLst/>
              <a:gdLst/>
              <a:ahLst/>
              <a:cxnLst/>
              <a:rect l="l" t="t" r="r" b="b"/>
              <a:pathLst>
                <a:path w="17905" h="18231" extrusionOk="0">
                  <a:moveTo>
                    <a:pt x="2713" y="0"/>
                  </a:moveTo>
                  <a:cubicBezTo>
                    <a:pt x="1459" y="0"/>
                    <a:pt x="435" y="123"/>
                    <a:pt x="1" y="140"/>
                  </a:cubicBezTo>
                  <a:lnTo>
                    <a:pt x="1466" y="9508"/>
                  </a:lnTo>
                  <a:lnTo>
                    <a:pt x="10542" y="18231"/>
                  </a:lnTo>
                  <a:cubicBezTo>
                    <a:pt x="15775" y="15654"/>
                    <a:pt x="17904" y="12133"/>
                    <a:pt x="17904" y="12133"/>
                  </a:cubicBezTo>
                  <a:cubicBezTo>
                    <a:pt x="17904" y="12133"/>
                    <a:pt x="16303" y="10035"/>
                    <a:pt x="15259" y="8753"/>
                  </a:cubicBezTo>
                  <a:cubicBezTo>
                    <a:pt x="13164" y="6179"/>
                    <a:pt x="11206" y="3446"/>
                    <a:pt x="8598" y="1521"/>
                  </a:cubicBezTo>
                  <a:cubicBezTo>
                    <a:pt x="6899" y="265"/>
                    <a:pt x="4557" y="0"/>
                    <a:pt x="271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288;p75"/>
            <p:cNvSpPr/>
            <p:nvPr/>
          </p:nvSpPr>
          <p:spPr>
            <a:xfrm>
              <a:off x="3946675" y="4532625"/>
              <a:ext cx="611425" cy="436200"/>
            </a:xfrm>
            <a:custGeom>
              <a:avLst/>
              <a:gdLst/>
              <a:ahLst/>
              <a:cxnLst/>
              <a:rect l="l" t="t" r="r" b="b"/>
              <a:pathLst>
                <a:path w="24457" h="17448" extrusionOk="0">
                  <a:moveTo>
                    <a:pt x="7447" y="0"/>
                  </a:moveTo>
                  <a:cubicBezTo>
                    <a:pt x="6698" y="0"/>
                    <a:pt x="5948" y="250"/>
                    <a:pt x="5365" y="720"/>
                  </a:cubicBezTo>
                  <a:cubicBezTo>
                    <a:pt x="4509" y="1410"/>
                    <a:pt x="4039" y="2550"/>
                    <a:pt x="4161" y="3642"/>
                  </a:cubicBezTo>
                  <a:cubicBezTo>
                    <a:pt x="4124" y="3663"/>
                    <a:pt x="4084" y="3672"/>
                    <a:pt x="4045" y="3672"/>
                  </a:cubicBezTo>
                  <a:cubicBezTo>
                    <a:pt x="3888" y="3672"/>
                    <a:pt x="3729" y="3528"/>
                    <a:pt x="3677" y="3366"/>
                  </a:cubicBezTo>
                  <a:cubicBezTo>
                    <a:pt x="3611" y="3165"/>
                    <a:pt x="3644" y="2944"/>
                    <a:pt x="3609" y="2735"/>
                  </a:cubicBezTo>
                  <a:cubicBezTo>
                    <a:pt x="3535" y="2281"/>
                    <a:pt x="3143" y="1931"/>
                    <a:pt x="2711" y="1773"/>
                  </a:cubicBezTo>
                  <a:cubicBezTo>
                    <a:pt x="2417" y="1667"/>
                    <a:pt x="1989" y="1533"/>
                    <a:pt x="1624" y="1533"/>
                  </a:cubicBezTo>
                  <a:cubicBezTo>
                    <a:pt x="1521" y="1533"/>
                    <a:pt x="1423" y="1544"/>
                    <a:pt x="1334" y="1569"/>
                  </a:cubicBezTo>
                  <a:cubicBezTo>
                    <a:pt x="1147" y="1621"/>
                    <a:pt x="1002" y="1737"/>
                    <a:pt x="938" y="1950"/>
                  </a:cubicBezTo>
                  <a:cubicBezTo>
                    <a:pt x="699" y="2767"/>
                    <a:pt x="707" y="3701"/>
                    <a:pt x="541" y="4540"/>
                  </a:cubicBezTo>
                  <a:cubicBezTo>
                    <a:pt x="280" y="5853"/>
                    <a:pt x="1" y="7744"/>
                    <a:pt x="216" y="8799"/>
                  </a:cubicBezTo>
                  <a:cubicBezTo>
                    <a:pt x="431" y="9854"/>
                    <a:pt x="1856" y="10878"/>
                    <a:pt x="4531" y="11637"/>
                  </a:cubicBezTo>
                  <a:cubicBezTo>
                    <a:pt x="6142" y="12095"/>
                    <a:pt x="9019" y="13486"/>
                    <a:pt x="10335" y="14682"/>
                  </a:cubicBezTo>
                  <a:cubicBezTo>
                    <a:pt x="11946" y="16148"/>
                    <a:pt x="15393" y="17371"/>
                    <a:pt x="17724" y="17441"/>
                  </a:cubicBezTo>
                  <a:cubicBezTo>
                    <a:pt x="17862" y="17445"/>
                    <a:pt x="18000" y="17447"/>
                    <a:pt x="18138" y="17447"/>
                  </a:cubicBezTo>
                  <a:cubicBezTo>
                    <a:pt x="20737" y="17447"/>
                    <a:pt x="23338" y="16695"/>
                    <a:pt x="23963" y="14827"/>
                  </a:cubicBezTo>
                  <a:cubicBezTo>
                    <a:pt x="24240" y="14001"/>
                    <a:pt x="24456" y="12583"/>
                    <a:pt x="20552" y="11049"/>
                  </a:cubicBezTo>
                  <a:cubicBezTo>
                    <a:pt x="18517" y="10249"/>
                    <a:pt x="17718" y="9834"/>
                    <a:pt x="16741" y="9258"/>
                  </a:cubicBezTo>
                  <a:cubicBezTo>
                    <a:pt x="14928" y="8191"/>
                    <a:pt x="12203" y="6775"/>
                    <a:pt x="10698" y="5369"/>
                  </a:cubicBezTo>
                  <a:cubicBezTo>
                    <a:pt x="10139" y="4848"/>
                    <a:pt x="8447" y="2787"/>
                    <a:pt x="8476" y="167"/>
                  </a:cubicBezTo>
                  <a:cubicBezTo>
                    <a:pt x="8145" y="55"/>
                    <a:pt x="7796" y="0"/>
                    <a:pt x="7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89;p75"/>
            <p:cNvSpPr/>
            <p:nvPr/>
          </p:nvSpPr>
          <p:spPr>
            <a:xfrm>
              <a:off x="2924825" y="4573100"/>
              <a:ext cx="347400" cy="578100"/>
            </a:xfrm>
            <a:custGeom>
              <a:avLst/>
              <a:gdLst/>
              <a:ahLst/>
              <a:cxnLst/>
              <a:rect l="l" t="t" r="r" b="b"/>
              <a:pathLst>
                <a:path w="13896" h="23124" extrusionOk="0">
                  <a:moveTo>
                    <a:pt x="4629" y="1"/>
                  </a:moveTo>
                  <a:cubicBezTo>
                    <a:pt x="3510" y="1"/>
                    <a:pt x="0" y="2672"/>
                    <a:pt x="396" y="5136"/>
                  </a:cubicBezTo>
                  <a:cubicBezTo>
                    <a:pt x="744" y="7308"/>
                    <a:pt x="1461" y="9551"/>
                    <a:pt x="1499" y="13893"/>
                  </a:cubicBezTo>
                  <a:cubicBezTo>
                    <a:pt x="1516" y="15857"/>
                    <a:pt x="1370" y="18032"/>
                    <a:pt x="2677" y="20316"/>
                  </a:cubicBezTo>
                  <a:cubicBezTo>
                    <a:pt x="2912" y="20725"/>
                    <a:pt x="3953" y="21829"/>
                    <a:pt x="5063" y="22329"/>
                  </a:cubicBezTo>
                  <a:cubicBezTo>
                    <a:pt x="6257" y="22867"/>
                    <a:pt x="7531" y="23124"/>
                    <a:pt x="8812" y="23124"/>
                  </a:cubicBezTo>
                  <a:cubicBezTo>
                    <a:pt x="9926" y="23124"/>
                    <a:pt x="11045" y="22929"/>
                    <a:pt x="12121" y="22558"/>
                  </a:cubicBezTo>
                  <a:cubicBezTo>
                    <a:pt x="12732" y="22347"/>
                    <a:pt x="13274" y="22068"/>
                    <a:pt x="13601" y="21480"/>
                  </a:cubicBezTo>
                  <a:cubicBezTo>
                    <a:pt x="13823" y="21080"/>
                    <a:pt x="13895" y="20605"/>
                    <a:pt x="13832" y="20151"/>
                  </a:cubicBezTo>
                  <a:cubicBezTo>
                    <a:pt x="13788" y="19826"/>
                    <a:pt x="13410" y="19476"/>
                    <a:pt x="13031" y="19183"/>
                  </a:cubicBezTo>
                  <a:cubicBezTo>
                    <a:pt x="12607" y="18850"/>
                    <a:pt x="12202" y="18491"/>
                    <a:pt x="11821" y="18107"/>
                  </a:cubicBezTo>
                  <a:cubicBezTo>
                    <a:pt x="11175" y="17462"/>
                    <a:pt x="10000" y="16138"/>
                    <a:pt x="9808" y="15324"/>
                  </a:cubicBezTo>
                  <a:cubicBezTo>
                    <a:pt x="8871" y="11336"/>
                    <a:pt x="8961" y="7925"/>
                    <a:pt x="10470" y="4077"/>
                  </a:cubicBezTo>
                  <a:cubicBezTo>
                    <a:pt x="10530" y="3927"/>
                    <a:pt x="10856" y="3148"/>
                    <a:pt x="10919" y="3000"/>
                  </a:cubicBezTo>
                  <a:cubicBezTo>
                    <a:pt x="10470" y="2506"/>
                    <a:pt x="10363" y="2382"/>
                    <a:pt x="9857" y="2382"/>
                  </a:cubicBezTo>
                  <a:cubicBezTo>
                    <a:pt x="9770" y="2382"/>
                    <a:pt x="9670" y="2385"/>
                    <a:pt x="9555" y="2392"/>
                  </a:cubicBezTo>
                  <a:cubicBezTo>
                    <a:pt x="8772" y="2435"/>
                    <a:pt x="8018" y="2845"/>
                    <a:pt x="7556" y="3478"/>
                  </a:cubicBezTo>
                  <a:cubicBezTo>
                    <a:pt x="7336" y="3777"/>
                    <a:pt x="7180" y="4125"/>
                    <a:pt x="6927" y="4397"/>
                  </a:cubicBezTo>
                  <a:cubicBezTo>
                    <a:pt x="6731" y="4608"/>
                    <a:pt x="6449" y="4769"/>
                    <a:pt x="6171" y="4769"/>
                  </a:cubicBezTo>
                  <a:cubicBezTo>
                    <a:pt x="6090" y="4769"/>
                    <a:pt x="6009" y="4756"/>
                    <a:pt x="5931" y="4726"/>
                  </a:cubicBezTo>
                  <a:cubicBezTo>
                    <a:pt x="5490" y="4555"/>
                    <a:pt x="5376" y="3987"/>
                    <a:pt x="5379" y="3513"/>
                  </a:cubicBezTo>
                  <a:cubicBezTo>
                    <a:pt x="5381" y="2943"/>
                    <a:pt x="5224" y="2457"/>
                    <a:pt x="5157" y="1914"/>
                  </a:cubicBezTo>
                  <a:cubicBezTo>
                    <a:pt x="5074" y="1263"/>
                    <a:pt x="5112" y="649"/>
                    <a:pt x="4820" y="38"/>
                  </a:cubicBezTo>
                  <a:cubicBezTo>
                    <a:pt x="4768" y="13"/>
                    <a:pt x="4704" y="1"/>
                    <a:pt x="4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90;p75"/>
            <p:cNvSpPr/>
            <p:nvPr/>
          </p:nvSpPr>
          <p:spPr>
            <a:xfrm>
              <a:off x="3016925" y="2165950"/>
              <a:ext cx="1424375" cy="2838300"/>
            </a:xfrm>
            <a:custGeom>
              <a:avLst/>
              <a:gdLst/>
              <a:ahLst/>
              <a:cxnLst/>
              <a:rect l="l" t="t" r="r" b="b"/>
              <a:pathLst>
                <a:path w="56975" h="113532" extrusionOk="0">
                  <a:moveTo>
                    <a:pt x="48943" y="1"/>
                  </a:moveTo>
                  <a:lnTo>
                    <a:pt x="17422" y="2480"/>
                  </a:lnTo>
                  <a:cubicBezTo>
                    <a:pt x="15131" y="8204"/>
                    <a:pt x="13450" y="15251"/>
                    <a:pt x="13805" y="26310"/>
                  </a:cubicBezTo>
                  <a:cubicBezTo>
                    <a:pt x="14075" y="34744"/>
                    <a:pt x="13878" y="57621"/>
                    <a:pt x="13878" y="57621"/>
                  </a:cubicBezTo>
                  <a:cubicBezTo>
                    <a:pt x="13878" y="57621"/>
                    <a:pt x="10031" y="60983"/>
                    <a:pt x="7283" y="67622"/>
                  </a:cubicBezTo>
                  <a:cubicBezTo>
                    <a:pt x="4854" y="73487"/>
                    <a:pt x="2060" y="93753"/>
                    <a:pt x="2060" y="93753"/>
                  </a:cubicBezTo>
                  <a:cubicBezTo>
                    <a:pt x="1630" y="95097"/>
                    <a:pt x="1285" y="96121"/>
                    <a:pt x="1137" y="96322"/>
                  </a:cubicBezTo>
                  <a:cubicBezTo>
                    <a:pt x="473" y="97222"/>
                    <a:pt x="0" y="98185"/>
                    <a:pt x="0" y="99281"/>
                  </a:cubicBezTo>
                  <a:cubicBezTo>
                    <a:pt x="1" y="102784"/>
                    <a:pt x="373" y="106279"/>
                    <a:pt x="1111" y="109705"/>
                  </a:cubicBezTo>
                  <a:cubicBezTo>
                    <a:pt x="1494" y="111477"/>
                    <a:pt x="2600" y="112617"/>
                    <a:pt x="4367" y="113320"/>
                  </a:cubicBezTo>
                  <a:cubicBezTo>
                    <a:pt x="4702" y="113454"/>
                    <a:pt x="5060" y="113531"/>
                    <a:pt x="5420" y="113531"/>
                  </a:cubicBezTo>
                  <a:cubicBezTo>
                    <a:pt x="5481" y="113531"/>
                    <a:pt x="5542" y="113529"/>
                    <a:pt x="5603" y="113524"/>
                  </a:cubicBezTo>
                  <a:cubicBezTo>
                    <a:pt x="5818" y="113509"/>
                    <a:pt x="6048" y="113456"/>
                    <a:pt x="6202" y="113302"/>
                  </a:cubicBezTo>
                  <a:cubicBezTo>
                    <a:pt x="6500" y="113003"/>
                    <a:pt x="6227" y="112294"/>
                    <a:pt x="6171" y="111937"/>
                  </a:cubicBezTo>
                  <a:cubicBezTo>
                    <a:pt x="6081" y="111364"/>
                    <a:pt x="6029" y="110786"/>
                    <a:pt x="6013" y="110207"/>
                  </a:cubicBezTo>
                  <a:cubicBezTo>
                    <a:pt x="5979" y="109068"/>
                    <a:pt x="6014" y="107677"/>
                    <a:pt x="6089" y="106542"/>
                  </a:cubicBezTo>
                  <a:cubicBezTo>
                    <a:pt x="6287" y="103569"/>
                    <a:pt x="6720" y="101157"/>
                    <a:pt x="7315" y="98989"/>
                  </a:cubicBezTo>
                  <a:lnTo>
                    <a:pt x="7928" y="97529"/>
                  </a:lnTo>
                  <a:cubicBezTo>
                    <a:pt x="7928" y="97529"/>
                    <a:pt x="21610" y="69941"/>
                    <a:pt x="25495" y="63217"/>
                  </a:cubicBezTo>
                  <a:cubicBezTo>
                    <a:pt x="28586" y="57939"/>
                    <a:pt x="30638" y="37455"/>
                    <a:pt x="32828" y="26256"/>
                  </a:cubicBezTo>
                  <a:lnTo>
                    <a:pt x="36526" y="53023"/>
                  </a:lnTo>
                  <a:cubicBezTo>
                    <a:pt x="36526" y="53023"/>
                    <a:pt x="34903" y="57858"/>
                    <a:pt x="34476" y="61556"/>
                  </a:cubicBezTo>
                  <a:cubicBezTo>
                    <a:pt x="33902" y="66522"/>
                    <a:pt x="37409" y="85984"/>
                    <a:pt x="38458" y="92904"/>
                  </a:cubicBezTo>
                  <a:cubicBezTo>
                    <a:pt x="38652" y="94187"/>
                    <a:pt x="38668" y="95492"/>
                    <a:pt x="38504" y="96780"/>
                  </a:cubicBezTo>
                  <a:cubicBezTo>
                    <a:pt x="38873" y="99779"/>
                    <a:pt x="41124" y="100703"/>
                    <a:pt x="43452" y="102402"/>
                  </a:cubicBezTo>
                  <a:cubicBezTo>
                    <a:pt x="44608" y="103246"/>
                    <a:pt x="49697" y="106337"/>
                    <a:pt x="52770" y="106960"/>
                  </a:cubicBezTo>
                  <a:cubicBezTo>
                    <a:pt x="53117" y="107031"/>
                    <a:pt x="53453" y="107063"/>
                    <a:pt x="53769" y="107063"/>
                  </a:cubicBezTo>
                  <a:cubicBezTo>
                    <a:pt x="55735" y="107063"/>
                    <a:pt x="56974" y="105836"/>
                    <a:pt x="55651" y="105007"/>
                  </a:cubicBezTo>
                  <a:cubicBezTo>
                    <a:pt x="52737" y="103032"/>
                    <a:pt x="49075" y="100421"/>
                    <a:pt x="47466" y="98683"/>
                  </a:cubicBezTo>
                  <a:cubicBezTo>
                    <a:pt x="45857" y="96944"/>
                    <a:pt x="45549" y="95268"/>
                    <a:pt x="45770" y="92043"/>
                  </a:cubicBezTo>
                  <a:cubicBezTo>
                    <a:pt x="45991" y="88818"/>
                    <a:pt x="47602" y="60292"/>
                    <a:pt x="48260" y="53254"/>
                  </a:cubicBezTo>
                  <a:cubicBezTo>
                    <a:pt x="49366" y="41433"/>
                    <a:pt x="49924" y="8201"/>
                    <a:pt x="48943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91;p75"/>
            <p:cNvSpPr/>
            <p:nvPr/>
          </p:nvSpPr>
          <p:spPr>
            <a:xfrm>
              <a:off x="3142200" y="1949425"/>
              <a:ext cx="1155475" cy="2296600"/>
            </a:xfrm>
            <a:custGeom>
              <a:avLst/>
              <a:gdLst/>
              <a:ahLst/>
              <a:cxnLst/>
              <a:rect l="l" t="t" r="r" b="b"/>
              <a:pathLst>
                <a:path w="46219" h="91864" extrusionOk="0">
                  <a:moveTo>
                    <a:pt x="18297" y="0"/>
                  </a:moveTo>
                  <a:cubicBezTo>
                    <a:pt x="18297" y="0"/>
                    <a:pt x="16068" y="3685"/>
                    <a:pt x="11202" y="11906"/>
                  </a:cubicBezTo>
                  <a:cubicBezTo>
                    <a:pt x="7383" y="18361"/>
                    <a:pt x="8504" y="28731"/>
                    <a:pt x="8437" y="37401"/>
                  </a:cubicBezTo>
                  <a:cubicBezTo>
                    <a:pt x="8336" y="50776"/>
                    <a:pt x="8407" y="65878"/>
                    <a:pt x="8407" y="65878"/>
                  </a:cubicBezTo>
                  <a:cubicBezTo>
                    <a:pt x="8407" y="65878"/>
                    <a:pt x="6127" y="68284"/>
                    <a:pt x="3688" y="72212"/>
                  </a:cubicBezTo>
                  <a:cubicBezTo>
                    <a:pt x="1250" y="76140"/>
                    <a:pt x="0" y="84866"/>
                    <a:pt x="0" y="84866"/>
                  </a:cubicBezTo>
                  <a:cubicBezTo>
                    <a:pt x="0" y="84866"/>
                    <a:pt x="2462" y="90100"/>
                    <a:pt x="10865" y="90324"/>
                  </a:cubicBezTo>
                  <a:cubicBezTo>
                    <a:pt x="10865" y="90324"/>
                    <a:pt x="19030" y="75459"/>
                    <a:pt x="21082" y="72086"/>
                  </a:cubicBezTo>
                  <a:cubicBezTo>
                    <a:pt x="23134" y="68712"/>
                    <a:pt x="26213" y="46435"/>
                    <a:pt x="26533" y="43426"/>
                  </a:cubicBezTo>
                  <a:cubicBezTo>
                    <a:pt x="26851" y="40416"/>
                    <a:pt x="27718" y="36300"/>
                    <a:pt x="27718" y="36300"/>
                  </a:cubicBezTo>
                  <a:lnTo>
                    <a:pt x="29126" y="47901"/>
                  </a:lnTo>
                  <a:lnTo>
                    <a:pt x="30256" y="61221"/>
                  </a:lnTo>
                  <a:cubicBezTo>
                    <a:pt x="30256" y="61221"/>
                    <a:pt x="29744" y="63206"/>
                    <a:pt x="29268" y="66633"/>
                  </a:cubicBezTo>
                  <a:cubicBezTo>
                    <a:pt x="28771" y="70213"/>
                    <a:pt x="29006" y="75967"/>
                    <a:pt x="29661" y="79812"/>
                  </a:cubicBezTo>
                  <a:cubicBezTo>
                    <a:pt x="30314" y="83657"/>
                    <a:pt x="31677" y="90556"/>
                    <a:pt x="31677" y="90556"/>
                  </a:cubicBezTo>
                  <a:cubicBezTo>
                    <a:pt x="33551" y="91535"/>
                    <a:pt x="35277" y="91864"/>
                    <a:pt x="36750" y="91864"/>
                  </a:cubicBezTo>
                  <a:cubicBezTo>
                    <a:pt x="39769" y="91864"/>
                    <a:pt x="41727" y="90483"/>
                    <a:pt x="41727" y="90483"/>
                  </a:cubicBezTo>
                  <a:cubicBezTo>
                    <a:pt x="41727" y="90483"/>
                    <a:pt x="42283" y="82792"/>
                    <a:pt x="43350" y="71514"/>
                  </a:cubicBezTo>
                  <a:cubicBezTo>
                    <a:pt x="44415" y="60236"/>
                    <a:pt x="44786" y="48963"/>
                    <a:pt x="44864" y="39594"/>
                  </a:cubicBezTo>
                  <a:cubicBezTo>
                    <a:pt x="44864" y="39594"/>
                    <a:pt x="46218" y="16230"/>
                    <a:pt x="42272" y="469"/>
                  </a:cubicBezTo>
                  <a:cubicBezTo>
                    <a:pt x="39925" y="2121"/>
                    <a:pt x="35238" y="3104"/>
                    <a:pt x="30459" y="3104"/>
                  </a:cubicBezTo>
                  <a:cubicBezTo>
                    <a:pt x="25795" y="3104"/>
                    <a:pt x="21043" y="2167"/>
                    <a:pt x="182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92;p75"/>
            <p:cNvSpPr/>
            <p:nvPr/>
          </p:nvSpPr>
          <p:spPr>
            <a:xfrm>
              <a:off x="3835150" y="2462075"/>
              <a:ext cx="338025" cy="684900"/>
            </a:xfrm>
            <a:custGeom>
              <a:avLst/>
              <a:gdLst/>
              <a:ahLst/>
              <a:cxnLst/>
              <a:rect l="l" t="t" r="r" b="b"/>
              <a:pathLst>
                <a:path w="13521" h="27396" extrusionOk="0">
                  <a:moveTo>
                    <a:pt x="13521" y="1"/>
                  </a:moveTo>
                  <a:cubicBezTo>
                    <a:pt x="8945" y="3363"/>
                    <a:pt x="3069" y="3990"/>
                    <a:pt x="3069" y="3990"/>
                  </a:cubicBezTo>
                  <a:lnTo>
                    <a:pt x="0" y="15794"/>
                  </a:lnTo>
                  <a:lnTo>
                    <a:pt x="1408" y="27395"/>
                  </a:lnTo>
                  <a:lnTo>
                    <a:pt x="1004" y="17176"/>
                  </a:lnTo>
                  <a:lnTo>
                    <a:pt x="4487" y="5588"/>
                  </a:lnTo>
                  <a:cubicBezTo>
                    <a:pt x="12576" y="4319"/>
                    <a:pt x="13521" y="1"/>
                    <a:pt x="135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293;p75"/>
            <p:cNvSpPr/>
            <p:nvPr/>
          </p:nvSpPr>
          <p:spPr>
            <a:xfrm>
              <a:off x="3387125" y="1157575"/>
              <a:ext cx="968525" cy="1297600"/>
            </a:xfrm>
            <a:custGeom>
              <a:avLst/>
              <a:gdLst/>
              <a:ahLst/>
              <a:cxnLst/>
              <a:rect l="l" t="t" r="r" b="b"/>
              <a:pathLst>
                <a:path w="38741" h="51904" extrusionOk="0">
                  <a:moveTo>
                    <a:pt x="12580" y="1"/>
                  </a:moveTo>
                  <a:cubicBezTo>
                    <a:pt x="11491" y="94"/>
                    <a:pt x="5246" y="1104"/>
                    <a:pt x="5246" y="1104"/>
                  </a:cubicBezTo>
                  <a:cubicBezTo>
                    <a:pt x="3685" y="1792"/>
                    <a:pt x="1971" y="5502"/>
                    <a:pt x="2384" y="8442"/>
                  </a:cubicBezTo>
                  <a:cubicBezTo>
                    <a:pt x="2815" y="11508"/>
                    <a:pt x="3168" y="14549"/>
                    <a:pt x="3933" y="18308"/>
                  </a:cubicBezTo>
                  <a:cubicBezTo>
                    <a:pt x="4699" y="22066"/>
                    <a:pt x="5899" y="24986"/>
                    <a:pt x="6168" y="26192"/>
                  </a:cubicBezTo>
                  <a:cubicBezTo>
                    <a:pt x="6708" y="28610"/>
                    <a:pt x="6963" y="31126"/>
                    <a:pt x="5693" y="33546"/>
                  </a:cubicBezTo>
                  <a:cubicBezTo>
                    <a:pt x="3048" y="38594"/>
                    <a:pt x="884" y="41859"/>
                    <a:pt x="0" y="46096"/>
                  </a:cubicBezTo>
                  <a:cubicBezTo>
                    <a:pt x="0" y="46096"/>
                    <a:pt x="2036" y="45665"/>
                    <a:pt x="3994" y="43790"/>
                  </a:cubicBezTo>
                  <a:cubicBezTo>
                    <a:pt x="5699" y="42159"/>
                    <a:pt x="6726" y="41401"/>
                    <a:pt x="8090" y="39476"/>
                  </a:cubicBezTo>
                  <a:cubicBezTo>
                    <a:pt x="8090" y="39476"/>
                    <a:pt x="8226" y="42346"/>
                    <a:pt x="11079" y="46110"/>
                  </a:cubicBezTo>
                  <a:cubicBezTo>
                    <a:pt x="11808" y="47078"/>
                    <a:pt x="12644" y="47959"/>
                    <a:pt x="13572" y="48737"/>
                  </a:cubicBezTo>
                  <a:cubicBezTo>
                    <a:pt x="15716" y="50533"/>
                    <a:pt x="19663" y="51904"/>
                    <a:pt x="23564" y="51904"/>
                  </a:cubicBezTo>
                  <a:cubicBezTo>
                    <a:pt x="28981" y="51904"/>
                    <a:pt x="34310" y="49263"/>
                    <a:pt x="34603" y="41453"/>
                  </a:cubicBezTo>
                  <a:cubicBezTo>
                    <a:pt x="34603" y="41453"/>
                    <a:pt x="33094" y="35324"/>
                    <a:pt x="32795" y="31675"/>
                  </a:cubicBezTo>
                  <a:cubicBezTo>
                    <a:pt x="32496" y="28027"/>
                    <a:pt x="32438" y="25831"/>
                    <a:pt x="32470" y="24889"/>
                  </a:cubicBezTo>
                  <a:cubicBezTo>
                    <a:pt x="38740" y="20414"/>
                    <a:pt x="36694" y="13205"/>
                    <a:pt x="34196" y="9942"/>
                  </a:cubicBezTo>
                  <a:cubicBezTo>
                    <a:pt x="30350" y="4919"/>
                    <a:pt x="29084" y="3181"/>
                    <a:pt x="26540" y="602"/>
                  </a:cubicBezTo>
                  <a:lnTo>
                    <a:pt x="125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294;p75"/>
            <p:cNvSpPr/>
            <p:nvPr/>
          </p:nvSpPr>
          <p:spPr>
            <a:xfrm>
              <a:off x="2797750" y="1201450"/>
              <a:ext cx="775650" cy="555825"/>
            </a:xfrm>
            <a:custGeom>
              <a:avLst/>
              <a:gdLst/>
              <a:ahLst/>
              <a:cxnLst/>
              <a:rect l="l" t="t" r="r" b="b"/>
              <a:pathLst>
                <a:path w="31026" h="22233" extrusionOk="0">
                  <a:moveTo>
                    <a:pt x="28859" y="1"/>
                  </a:moveTo>
                  <a:cubicBezTo>
                    <a:pt x="28854" y="1"/>
                    <a:pt x="28852" y="1"/>
                    <a:pt x="28852" y="1"/>
                  </a:cubicBezTo>
                  <a:cubicBezTo>
                    <a:pt x="28839" y="1"/>
                    <a:pt x="28826" y="1"/>
                    <a:pt x="28813" y="1"/>
                  </a:cubicBezTo>
                  <a:cubicBezTo>
                    <a:pt x="25838" y="1"/>
                    <a:pt x="22700" y="2432"/>
                    <a:pt x="18712" y="5142"/>
                  </a:cubicBezTo>
                  <a:cubicBezTo>
                    <a:pt x="15183" y="7540"/>
                    <a:pt x="9450" y="12115"/>
                    <a:pt x="6665" y="14204"/>
                  </a:cubicBezTo>
                  <a:cubicBezTo>
                    <a:pt x="3880" y="16292"/>
                    <a:pt x="1691" y="17038"/>
                    <a:pt x="0" y="19973"/>
                  </a:cubicBezTo>
                  <a:lnTo>
                    <a:pt x="11459" y="22233"/>
                  </a:lnTo>
                  <a:cubicBezTo>
                    <a:pt x="11459" y="22233"/>
                    <a:pt x="27086" y="13565"/>
                    <a:pt x="29012" y="12021"/>
                  </a:cubicBezTo>
                  <a:cubicBezTo>
                    <a:pt x="30939" y="10477"/>
                    <a:pt x="31026" y="4665"/>
                    <a:pt x="30181" y="2286"/>
                  </a:cubicBezTo>
                  <a:cubicBezTo>
                    <a:pt x="29399" y="80"/>
                    <a:pt x="28924" y="1"/>
                    <a:pt x="28859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295;p75"/>
            <p:cNvSpPr/>
            <p:nvPr/>
          </p:nvSpPr>
          <p:spPr>
            <a:xfrm>
              <a:off x="2822800" y="1596050"/>
              <a:ext cx="448900" cy="161225"/>
            </a:xfrm>
            <a:custGeom>
              <a:avLst/>
              <a:gdLst/>
              <a:ahLst/>
              <a:cxnLst/>
              <a:rect l="l" t="t" r="r" b="b"/>
              <a:pathLst>
                <a:path w="17956" h="6449" extrusionOk="0">
                  <a:moveTo>
                    <a:pt x="16826" y="1"/>
                  </a:moveTo>
                  <a:cubicBezTo>
                    <a:pt x="15763" y="726"/>
                    <a:pt x="14025" y="1383"/>
                    <a:pt x="11200" y="1548"/>
                  </a:cubicBezTo>
                  <a:cubicBezTo>
                    <a:pt x="8375" y="1711"/>
                    <a:pt x="3324" y="1596"/>
                    <a:pt x="522" y="3274"/>
                  </a:cubicBezTo>
                  <a:cubicBezTo>
                    <a:pt x="140" y="3503"/>
                    <a:pt x="0" y="3895"/>
                    <a:pt x="33" y="4393"/>
                  </a:cubicBezTo>
                  <a:lnTo>
                    <a:pt x="10457" y="6449"/>
                  </a:lnTo>
                  <a:cubicBezTo>
                    <a:pt x="10457" y="6449"/>
                    <a:pt x="14022" y="4470"/>
                    <a:pt x="17955" y="2237"/>
                  </a:cubicBezTo>
                  <a:lnTo>
                    <a:pt x="16826" y="1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96;p75"/>
            <p:cNvSpPr/>
            <p:nvPr/>
          </p:nvSpPr>
          <p:spPr>
            <a:xfrm>
              <a:off x="3134375" y="1185150"/>
              <a:ext cx="441425" cy="464475"/>
            </a:xfrm>
            <a:custGeom>
              <a:avLst/>
              <a:gdLst/>
              <a:ahLst/>
              <a:cxnLst/>
              <a:rect l="l" t="t" r="r" b="b"/>
              <a:pathLst>
                <a:path w="17657" h="18579" extrusionOk="0">
                  <a:moveTo>
                    <a:pt x="15313" y="0"/>
                  </a:moveTo>
                  <a:cubicBezTo>
                    <a:pt x="13604" y="0"/>
                    <a:pt x="11251" y="1063"/>
                    <a:pt x="9213" y="2566"/>
                  </a:cubicBezTo>
                  <a:cubicBezTo>
                    <a:pt x="6675" y="4437"/>
                    <a:pt x="1" y="9566"/>
                    <a:pt x="1" y="9566"/>
                  </a:cubicBezTo>
                  <a:cubicBezTo>
                    <a:pt x="1" y="9566"/>
                    <a:pt x="1353" y="16746"/>
                    <a:pt x="5979" y="18579"/>
                  </a:cubicBezTo>
                  <a:cubicBezTo>
                    <a:pt x="5979" y="18579"/>
                    <a:pt x="14637" y="13775"/>
                    <a:pt x="15328" y="13270"/>
                  </a:cubicBezTo>
                  <a:cubicBezTo>
                    <a:pt x="16019" y="12765"/>
                    <a:pt x="17217" y="11596"/>
                    <a:pt x="17437" y="7536"/>
                  </a:cubicBezTo>
                  <a:cubicBezTo>
                    <a:pt x="17656" y="3475"/>
                    <a:pt x="16280" y="1590"/>
                    <a:pt x="15357" y="1"/>
                  </a:cubicBezTo>
                  <a:cubicBezTo>
                    <a:pt x="15343" y="0"/>
                    <a:pt x="15328" y="0"/>
                    <a:pt x="1531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297;p75"/>
            <p:cNvSpPr/>
            <p:nvPr/>
          </p:nvSpPr>
          <p:spPr>
            <a:xfrm>
              <a:off x="3648700" y="1697825"/>
              <a:ext cx="339375" cy="119400"/>
            </a:xfrm>
            <a:custGeom>
              <a:avLst/>
              <a:gdLst/>
              <a:ahLst/>
              <a:cxnLst/>
              <a:rect l="l" t="t" r="r" b="b"/>
              <a:pathLst>
                <a:path w="13575" h="4776" extrusionOk="0">
                  <a:moveTo>
                    <a:pt x="415" y="1"/>
                  </a:moveTo>
                  <a:cubicBezTo>
                    <a:pt x="203" y="1"/>
                    <a:pt x="0" y="214"/>
                    <a:pt x="108" y="465"/>
                  </a:cubicBezTo>
                  <a:cubicBezTo>
                    <a:pt x="762" y="2002"/>
                    <a:pt x="2183" y="3794"/>
                    <a:pt x="5255" y="4532"/>
                  </a:cubicBezTo>
                  <a:cubicBezTo>
                    <a:pt x="5960" y="4701"/>
                    <a:pt x="6619" y="4775"/>
                    <a:pt x="7231" y="4775"/>
                  </a:cubicBezTo>
                  <a:cubicBezTo>
                    <a:pt x="11532" y="4775"/>
                    <a:pt x="13574" y="1121"/>
                    <a:pt x="13574" y="1121"/>
                  </a:cubicBezTo>
                  <a:lnTo>
                    <a:pt x="13574" y="1121"/>
                  </a:lnTo>
                  <a:cubicBezTo>
                    <a:pt x="13574" y="1121"/>
                    <a:pt x="10929" y="3458"/>
                    <a:pt x="7343" y="3458"/>
                  </a:cubicBezTo>
                  <a:cubicBezTo>
                    <a:pt x="6636" y="3458"/>
                    <a:pt x="5892" y="3367"/>
                    <a:pt x="5124" y="3149"/>
                  </a:cubicBezTo>
                  <a:cubicBezTo>
                    <a:pt x="2873" y="2510"/>
                    <a:pt x="1494" y="1259"/>
                    <a:pt x="671" y="137"/>
                  </a:cubicBezTo>
                  <a:cubicBezTo>
                    <a:pt x="601" y="41"/>
                    <a:pt x="507" y="1"/>
                    <a:pt x="41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298;p75"/>
            <p:cNvSpPr/>
            <p:nvPr/>
          </p:nvSpPr>
          <p:spPr>
            <a:xfrm>
              <a:off x="3360250" y="306125"/>
              <a:ext cx="942275" cy="770075"/>
            </a:xfrm>
            <a:custGeom>
              <a:avLst/>
              <a:gdLst/>
              <a:ahLst/>
              <a:cxnLst/>
              <a:rect l="l" t="t" r="r" b="b"/>
              <a:pathLst>
                <a:path w="37691" h="30803" extrusionOk="0">
                  <a:moveTo>
                    <a:pt x="24917" y="1"/>
                  </a:moveTo>
                  <a:cubicBezTo>
                    <a:pt x="23645" y="1"/>
                    <a:pt x="22298" y="280"/>
                    <a:pt x="20917" y="904"/>
                  </a:cubicBezTo>
                  <a:cubicBezTo>
                    <a:pt x="19897" y="677"/>
                    <a:pt x="18670" y="481"/>
                    <a:pt x="17223" y="481"/>
                  </a:cubicBezTo>
                  <a:cubicBezTo>
                    <a:pt x="15300" y="481"/>
                    <a:pt x="12989" y="827"/>
                    <a:pt x="10263" y="1906"/>
                  </a:cubicBezTo>
                  <a:cubicBezTo>
                    <a:pt x="5165" y="3923"/>
                    <a:pt x="1" y="10535"/>
                    <a:pt x="2377" y="18087"/>
                  </a:cubicBezTo>
                  <a:cubicBezTo>
                    <a:pt x="4395" y="26061"/>
                    <a:pt x="11922" y="27226"/>
                    <a:pt x="13225" y="30802"/>
                  </a:cubicBezTo>
                  <a:lnTo>
                    <a:pt x="21822" y="29006"/>
                  </a:lnTo>
                  <a:cubicBezTo>
                    <a:pt x="29658" y="26540"/>
                    <a:pt x="30071" y="16237"/>
                    <a:pt x="30071" y="16237"/>
                  </a:cubicBezTo>
                  <a:cubicBezTo>
                    <a:pt x="37690" y="10584"/>
                    <a:pt x="32746" y="1"/>
                    <a:pt x="24917" y="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299;p75"/>
            <p:cNvSpPr/>
            <p:nvPr/>
          </p:nvSpPr>
          <p:spPr>
            <a:xfrm>
              <a:off x="3515900" y="446850"/>
              <a:ext cx="644650" cy="876775"/>
            </a:xfrm>
            <a:custGeom>
              <a:avLst/>
              <a:gdLst/>
              <a:ahLst/>
              <a:cxnLst/>
              <a:rect l="l" t="t" r="r" b="b"/>
              <a:pathLst>
                <a:path w="25786" h="35071" extrusionOk="0">
                  <a:moveTo>
                    <a:pt x="19270" y="1"/>
                  </a:moveTo>
                  <a:cubicBezTo>
                    <a:pt x="18479" y="3247"/>
                    <a:pt x="17766" y="6515"/>
                    <a:pt x="13323" y="10381"/>
                  </a:cubicBezTo>
                  <a:cubicBezTo>
                    <a:pt x="9222" y="13949"/>
                    <a:pt x="6107" y="14636"/>
                    <a:pt x="6107" y="14636"/>
                  </a:cubicBezTo>
                  <a:cubicBezTo>
                    <a:pt x="5610" y="13562"/>
                    <a:pt x="4497" y="12987"/>
                    <a:pt x="3405" y="12987"/>
                  </a:cubicBezTo>
                  <a:cubicBezTo>
                    <a:pt x="2558" y="12987"/>
                    <a:pt x="1723" y="13333"/>
                    <a:pt x="1199" y="14061"/>
                  </a:cubicBezTo>
                  <a:cubicBezTo>
                    <a:pt x="1" y="15728"/>
                    <a:pt x="499" y="18448"/>
                    <a:pt x="2845" y="19644"/>
                  </a:cubicBezTo>
                  <a:cubicBezTo>
                    <a:pt x="3431" y="19943"/>
                    <a:pt x="3945" y="20052"/>
                    <a:pt x="4384" y="20052"/>
                  </a:cubicBezTo>
                  <a:cubicBezTo>
                    <a:pt x="5583" y="20052"/>
                    <a:pt x="6217" y="19235"/>
                    <a:pt x="6217" y="19235"/>
                  </a:cubicBezTo>
                  <a:lnTo>
                    <a:pt x="7598" y="29710"/>
                  </a:lnTo>
                  <a:cubicBezTo>
                    <a:pt x="7598" y="29710"/>
                    <a:pt x="8690" y="32084"/>
                    <a:pt x="11697" y="33897"/>
                  </a:cubicBezTo>
                  <a:cubicBezTo>
                    <a:pt x="13074" y="34727"/>
                    <a:pt x="14691" y="35070"/>
                    <a:pt x="16155" y="35070"/>
                  </a:cubicBezTo>
                  <a:cubicBezTo>
                    <a:pt x="18610" y="35070"/>
                    <a:pt x="20637" y="34106"/>
                    <a:pt x="20395" y="32856"/>
                  </a:cubicBezTo>
                  <a:cubicBezTo>
                    <a:pt x="19919" y="30403"/>
                    <a:pt x="17587" y="28991"/>
                    <a:pt x="17587" y="28991"/>
                  </a:cubicBezTo>
                  <a:lnTo>
                    <a:pt x="16902" y="23957"/>
                  </a:lnTo>
                  <a:lnTo>
                    <a:pt x="16902" y="23957"/>
                  </a:lnTo>
                  <a:cubicBezTo>
                    <a:pt x="17185" y="23960"/>
                    <a:pt x="17468" y="23962"/>
                    <a:pt x="17750" y="23962"/>
                  </a:cubicBezTo>
                  <a:cubicBezTo>
                    <a:pt x="19736" y="23962"/>
                    <a:pt x="21643" y="23855"/>
                    <a:pt x="22607" y="23241"/>
                  </a:cubicBezTo>
                  <a:cubicBezTo>
                    <a:pt x="23709" y="22540"/>
                    <a:pt x="25786" y="20380"/>
                    <a:pt x="24825" y="13088"/>
                  </a:cubicBezTo>
                  <a:cubicBezTo>
                    <a:pt x="23689" y="4485"/>
                    <a:pt x="21045" y="708"/>
                    <a:pt x="19270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00;p75"/>
            <p:cNvSpPr/>
            <p:nvPr/>
          </p:nvSpPr>
          <p:spPr>
            <a:xfrm>
              <a:off x="3845200" y="741325"/>
              <a:ext cx="50700" cy="47975"/>
            </a:xfrm>
            <a:custGeom>
              <a:avLst/>
              <a:gdLst/>
              <a:ahLst/>
              <a:cxnLst/>
              <a:rect l="l" t="t" r="r" b="b"/>
              <a:pathLst>
                <a:path w="2028" h="1919" extrusionOk="0">
                  <a:moveTo>
                    <a:pt x="998" y="0"/>
                  </a:moveTo>
                  <a:cubicBezTo>
                    <a:pt x="939" y="0"/>
                    <a:pt x="879" y="6"/>
                    <a:pt x="819" y="18"/>
                  </a:cubicBezTo>
                  <a:cubicBezTo>
                    <a:pt x="319" y="121"/>
                    <a:pt x="1" y="625"/>
                    <a:pt x="108" y="1145"/>
                  </a:cubicBezTo>
                  <a:cubicBezTo>
                    <a:pt x="203" y="1602"/>
                    <a:pt x="596" y="1918"/>
                    <a:pt x="1030" y="1918"/>
                  </a:cubicBezTo>
                  <a:cubicBezTo>
                    <a:pt x="1089" y="1918"/>
                    <a:pt x="1149" y="1912"/>
                    <a:pt x="1209" y="1900"/>
                  </a:cubicBezTo>
                  <a:cubicBezTo>
                    <a:pt x="1709" y="1797"/>
                    <a:pt x="2027" y="1294"/>
                    <a:pt x="1920" y="774"/>
                  </a:cubicBezTo>
                  <a:cubicBezTo>
                    <a:pt x="1825" y="317"/>
                    <a:pt x="1432" y="0"/>
                    <a:pt x="9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01;p75"/>
            <p:cNvSpPr/>
            <p:nvPr/>
          </p:nvSpPr>
          <p:spPr>
            <a:xfrm>
              <a:off x="3908700" y="885375"/>
              <a:ext cx="94750" cy="56325"/>
            </a:xfrm>
            <a:custGeom>
              <a:avLst/>
              <a:gdLst/>
              <a:ahLst/>
              <a:cxnLst/>
              <a:rect l="l" t="t" r="r" b="b"/>
              <a:pathLst>
                <a:path w="3790" h="2253" extrusionOk="0">
                  <a:moveTo>
                    <a:pt x="171" y="1"/>
                  </a:moveTo>
                  <a:lnTo>
                    <a:pt x="171" y="1"/>
                  </a:lnTo>
                  <a:cubicBezTo>
                    <a:pt x="1" y="1033"/>
                    <a:pt x="671" y="2027"/>
                    <a:pt x="1670" y="2220"/>
                  </a:cubicBezTo>
                  <a:cubicBezTo>
                    <a:pt x="1785" y="2242"/>
                    <a:pt x="1898" y="2253"/>
                    <a:pt x="2010" y="2253"/>
                  </a:cubicBezTo>
                  <a:cubicBezTo>
                    <a:pt x="2876" y="2253"/>
                    <a:pt x="3638" y="1615"/>
                    <a:pt x="3789" y="701"/>
                  </a:cubicBezTo>
                  <a:lnTo>
                    <a:pt x="171" y="1"/>
                  </a:ln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02;p75"/>
            <p:cNvSpPr/>
            <p:nvPr/>
          </p:nvSpPr>
          <p:spPr>
            <a:xfrm>
              <a:off x="3915400" y="904900"/>
              <a:ext cx="57200" cy="36725"/>
            </a:xfrm>
            <a:custGeom>
              <a:avLst/>
              <a:gdLst/>
              <a:ahLst/>
              <a:cxnLst/>
              <a:rect l="l" t="t" r="r" b="b"/>
              <a:pathLst>
                <a:path w="2288" h="1469" extrusionOk="0">
                  <a:moveTo>
                    <a:pt x="758" y="1"/>
                  </a:moveTo>
                  <a:cubicBezTo>
                    <a:pt x="492" y="2"/>
                    <a:pt x="231" y="73"/>
                    <a:pt x="0" y="205"/>
                  </a:cubicBezTo>
                  <a:cubicBezTo>
                    <a:pt x="223" y="823"/>
                    <a:pt x="736" y="1310"/>
                    <a:pt x="1402" y="1439"/>
                  </a:cubicBezTo>
                  <a:cubicBezTo>
                    <a:pt x="1508" y="1459"/>
                    <a:pt x="1614" y="1469"/>
                    <a:pt x="1717" y="1469"/>
                  </a:cubicBezTo>
                  <a:cubicBezTo>
                    <a:pt x="1914" y="1469"/>
                    <a:pt x="2106" y="1435"/>
                    <a:pt x="2288" y="1375"/>
                  </a:cubicBezTo>
                  <a:cubicBezTo>
                    <a:pt x="2198" y="604"/>
                    <a:pt x="1553" y="1"/>
                    <a:pt x="758" y="1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03;p75"/>
            <p:cNvSpPr/>
            <p:nvPr/>
          </p:nvSpPr>
          <p:spPr>
            <a:xfrm>
              <a:off x="4031450" y="622350"/>
              <a:ext cx="57600" cy="41550"/>
            </a:xfrm>
            <a:custGeom>
              <a:avLst/>
              <a:gdLst/>
              <a:ahLst/>
              <a:cxnLst/>
              <a:rect l="l" t="t" r="r" b="b"/>
              <a:pathLst>
                <a:path w="2304" h="1662" extrusionOk="0">
                  <a:moveTo>
                    <a:pt x="1005" y="1"/>
                  </a:moveTo>
                  <a:cubicBezTo>
                    <a:pt x="584" y="1"/>
                    <a:pt x="185" y="247"/>
                    <a:pt x="1" y="667"/>
                  </a:cubicBezTo>
                  <a:lnTo>
                    <a:pt x="2048" y="1661"/>
                  </a:lnTo>
                  <a:cubicBezTo>
                    <a:pt x="2303" y="1080"/>
                    <a:pt x="2052" y="388"/>
                    <a:pt x="1486" y="113"/>
                  </a:cubicBezTo>
                  <a:cubicBezTo>
                    <a:pt x="1330" y="37"/>
                    <a:pt x="1166" y="1"/>
                    <a:pt x="10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304;p75"/>
            <p:cNvSpPr/>
            <p:nvPr/>
          </p:nvSpPr>
          <p:spPr>
            <a:xfrm>
              <a:off x="4032325" y="699775"/>
              <a:ext cx="50700" cy="47975"/>
            </a:xfrm>
            <a:custGeom>
              <a:avLst/>
              <a:gdLst/>
              <a:ahLst/>
              <a:cxnLst/>
              <a:rect l="l" t="t" r="r" b="b"/>
              <a:pathLst>
                <a:path w="2028" h="1919" extrusionOk="0">
                  <a:moveTo>
                    <a:pt x="998" y="1"/>
                  </a:moveTo>
                  <a:cubicBezTo>
                    <a:pt x="939" y="1"/>
                    <a:pt x="879" y="7"/>
                    <a:pt x="820" y="19"/>
                  </a:cubicBezTo>
                  <a:cubicBezTo>
                    <a:pt x="319" y="122"/>
                    <a:pt x="1" y="626"/>
                    <a:pt x="109" y="1145"/>
                  </a:cubicBezTo>
                  <a:cubicBezTo>
                    <a:pt x="203" y="1602"/>
                    <a:pt x="597" y="1918"/>
                    <a:pt x="1030" y="1918"/>
                  </a:cubicBezTo>
                  <a:cubicBezTo>
                    <a:pt x="1089" y="1918"/>
                    <a:pt x="1149" y="1913"/>
                    <a:pt x="1209" y="1900"/>
                  </a:cubicBezTo>
                  <a:cubicBezTo>
                    <a:pt x="1709" y="1797"/>
                    <a:pt x="2028" y="1293"/>
                    <a:pt x="1920" y="774"/>
                  </a:cubicBezTo>
                  <a:cubicBezTo>
                    <a:pt x="1825" y="317"/>
                    <a:pt x="1432" y="1"/>
                    <a:pt x="9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305;p75"/>
            <p:cNvSpPr/>
            <p:nvPr/>
          </p:nvSpPr>
          <p:spPr>
            <a:xfrm>
              <a:off x="3968950" y="715725"/>
              <a:ext cx="93900" cy="136975"/>
            </a:xfrm>
            <a:custGeom>
              <a:avLst/>
              <a:gdLst/>
              <a:ahLst/>
              <a:cxnLst/>
              <a:rect l="l" t="t" r="r" b="b"/>
              <a:pathLst>
                <a:path w="3756" h="5479" extrusionOk="0">
                  <a:moveTo>
                    <a:pt x="1" y="1"/>
                  </a:moveTo>
                  <a:lnTo>
                    <a:pt x="1001" y="5478"/>
                  </a:lnTo>
                  <a:lnTo>
                    <a:pt x="3756" y="41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306;p75"/>
            <p:cNvSpPr/>
            <p:nvPr/>
          </p:nvSpPr>
          <p:spPr>
            <a:xfrm>
              <a:off x="3727200" y="986775"/>
              <a:ext cx="216200" cy="95375"/>
            </a:xfrm>
            <a:custGeom>
              <a:avLst/>
              <a:gdLst/>
              <a:ahLst/>
              <a:cxnLst/>
              <a:rect l="l" t="t" r="r" b="b"/>
              <a:pathLst>
                <a:path w="8648" h="3815" extrusionOk="0">
                  <a:moveTo>
                    <a:pt x="1" y="0"/>
                  </a:moveTo>
                  <a:cubicBezTo>
                    <a:pt x="1" y="0"/>
                    <a:pt x="436" y="1154"/>
                    <a:pt x="2064" y="2163"/>
                  </a:cubicBezTo>
                  <a:cubicBezTo>
                    <a:pt x="3690" y="3171"/>
                    <a:pt x="8647" y="3815"/>
                    <a:pt x="8647" y="3815"/>
                  </a:cubicBezTo>
                  <a:lnTo>
                    <a:pt x="8450" y="2360"/>
                  </a:lnTo>
                  <a:cubicBezTo>
                    <a:pt x="8352" y="2362"/>
                    <a:pt x="8250" y="2363"/>
                    <a:pt x="8144" y="2363"/>
                  </a:cubicBezTo>
                  <a:cubicBezTo>
                    <a:pt x="5661" y="2363"/>
                    <a:pt x="1003" y="1710"/>
                    <a:pt x="1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307;p75"/>
            <p:cNvSpPr/>
            <p:nvPr/>
          </p:nvSpPr>
          <p:spPr>
            <a:xfrm>
              <a:off x="3628175" y="1419475"/>
              <a:ext cx="1130950" cy="496900"/>
            </a:xfrm>
            <a:custGeom>
              <a:avLst/>
              <a:gdLst/>
              <a:ahLst/>
              <a:cxnLst/>
              <a:rect l="l" t="t" r="r" b="b"/>
              <a:pathLst>
                <a:path w="45238" h="19876" extrusionOk="0">
                  <a:moveTo>
                    <a:pt x="2858" y="1"/>
                  </a:moveTo>
                  <a:cubicBezTo>
                    <a:pt x="2774" y="1"/>
                    <a:pt x="2704" y="3"/>
                    <a:pt x="2650" y="9"/>
                  </a:cubicBezTo>
                  <a:cubicBezTo>
                    <a:pt x="2048" y="68"/>
                    <a:pt x="1506" y="1392"/>
                    <a:pt x="904" y="2415"/>
                  </a:cubicBezTo>
                  <a:cubicBezTo>
                    <a:pt x="303" y="3438"/>
                    <a:pt x="0" y="3580"/>
                    <a:pt x="468" y="5611"/>
                  </a:cubicBezTo>
                  <a:cubicBezTo>
                    <a:pt x="775" y="6953"/>
                    <a:pt x="1206" y="7109"/>
                    <a:pt x="1206" y="7109"/>
                  </a:cubicBezTo>
                  <a:cubicBezTo>
                    <a:pt x="1239" y="7123"/>
                    <a:pt x="1273" y="7130"/>
                    <a:pt x="1308" y="7130"/>
                  </a:cubicBezTo>
                  <a:cubicBezTo>
                    <a:pt x="1618" y="7130"/>
                    <a:pt x="1983" y="6627"/>
                    <a:pt x="1983" y="6627"/>
                  </a:cubicBezTo>
                  <a:cubicBezTo>
                    <a:pt x="2055" y="6647"/>
                    <a:pt x="2120" y="6656"/>
                    <a:pt x="2179" y="6656"/>
                  </a:cubicBezTo>
                  <a:cubicBezTo>
                    <a:pt x="2659" y="6656"/>
                    <a:pt x="2732" y="6071"/>
                    <a:pt x="2732" y="6071"/>
                  </a:cubicBezTo>
                  <a:cubicBezTo>
                    <a:pt x="3244" y="6053"/>
                    <a:pt x="4215" y="4401"/>
                    <a:pt x="4215" y="4401"/>
                  </a:cubicBezTo>
                  <a:lnTo>
                    <a:pt x="5194" y="4160"/>
                  </a:lnTo>
                  <a:cubicBezTo>
                    <a:pt x="6055" y="4401"/>
                    <a:pt x="7861" y="5891"/>
                    <a:pt x="7261" y="7271"/>
                  </a:cubicBezTo>
                  <a:cubicBezTo>
                    <a:pt x="6684" y="8593"/>
                    <a:pt x="4491" y="9173"/>
                    <a:pt x="3202" y="10137"/>
                  </a:cubicBezTo>
                  <a:cubicBezTo>
                    <a:pt x="1912" y="11099"/>
                    <a:pt x="1747" y="13188"/>
                    <a:pt x="2348" y="13488"/>
                  </a:cubicBezTo>
                  <a:cubicBezTo>
                    <a:pt x="2384" y="13506"/>
                    <a:pt x="2421" y="13515"/>
                    <a:pt x="2460" y="13515"/>
                  </a:cubicBezTo>
                  <a:cubicBezTo>
                    <a:pt x="2791" y="13515"/>
                    <a:pt x="3235" y="12884"/>
                    <a:pt x="4244" y="12187"/>
                  </a:cubicBezTo>
                  <a:cubicBezTo>
                    <a:pt x="5074" y="11613"/>
                    <a:pt x="6471" y="10990"/>
                    <a:pt x="7556" y="10657"/>
                  </a:cubicBezTo>
                  <a:cubicBezTo>
                    <a:pt x="8678" y="10313"/>
                    <a:pt x="9727" y="10226"/>
                    <a:pt x="10734" y="10226"/>
                  </a:cubicBezTo>
                  <a:cubicBezTo>
                    <a:pt x="11769" y="10226"/>
                    <a:pt x="12760" y="10318"/>
                    <a:pt x="13741" y="10318"/>
                  </a:cubicBezTo>
                  <a:cubicBezTo>
                    <a:pt x="13976" y="10318"/>
                    <a:pt x="14209" y="10312"/>
                    <a:pt x="14443" y="10299"/>
                  </a:cubicBezTo>
                  <a:cubicBezTo>
                    <a:pt x="15094" y="10263"/>
                    <a:pt x="15610" y="10162"/>
                    <a:pt x="16211" y="10162"/>
                  </a:cubicBezTo>
                  <a:cubicBezTo>
                    <a:pt x="17610" y="10162"/>
                    <a:pt x="19476" y="10711"/>
                    <a:pt x="24605" y="13914"/>
                  </a:cubicBezTo>
                  <a:cubicBezTo>
                    <a:pt x="27624" y="15797"/>
                    <a:pt x="30200" y="17469"/>
                    <a:pt x="32679" y="18373"/>
                  </a:cubicBezTo>
                  <a:cubicBezTo>
                    <a:pt x="36223" y="19665"/>
                    <a:pt x="39350" y="19761"/>
                    <a:pt x="41404" y="19867"/>
                  </a:cubicBezTo>
                  <a:cubicBezTo>
                    <a:pt x="41506" y="19873"/>
                    <a:pt x="41606" y="19875"/>
                    <a:pt x="41703" y="19875"/>
                  </a:cubicBezTo>
                  <a:cubicBezTo>
                    <a:pt x="44915" y="19875"/>
                    <a:pt x="45238" y="17047"/>
                    <a:pt x="44653" y="15327"/>
                  </a:cubicBezTo>
                  <a:cubicBezTo>
                    <a:pt x="40610" y="11904"/>
                    <a:pt x="39360" y="9938"/>
                    <a:pt x="27984" y="7832"/>
                  </a:cubicBezTo>
                  <a:cubicBezTo>
                    <a:pt x="27984" y="7832"/>
                    <a:pt x="21725" y="5906"/>
                    <a:pt x="20949" y="5364"/>
                  </a:cubicBezTo>
                  <a:cubicBezTo>
                    <a:pt x="20172" y="4822"/>
                    <a:pt x="18596" y="4762"/>
                    <a:pt x="17452" y="4341"/>
                  </a:cubicBezTo>
                  <a:cubicBezTo>
                    <a:pt x="16308" y="3919"/>
                    <a:pt x="12157" y="2415"/>
                    <a:pt x="11070" y="1694"/>
                  </a:cubicBezTo>
                  <a:cubicBezTo>
                    <a:pt x="9983" y="971"/>
                    <a:pt x="9508" y="489"/>
                    <a:pt x="7644" y="369"/>
                  </a:cubicBezTo>
                  <a:cubicBezTo>
                    <a:pt x="5948" y="259"/>
                    <a:pt x="3702" y="1"/>
                    <a:pt x="2858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308;p75"/>
            <p:cNvSpPr/>
            <p:nvPr/>
          </p:nvSpPr>
          <p:spPr>
            <a:xfrm>
              <a:off x="3733525" y="1493650"/>
              <a:ext cx="294550" cy="143375"/>
            </a:xfrm>
            <a:custGeom>
              <a:avLst/>
              <a:gdLst/>
              <a:ahLst/>
              <a:cxnLst/>
              <a:rect l="l" t="t" r="r" b="b"/>
              <a:pathLst>
                <a:path w="11782" h="5735" extrusionOk="0">
                  <a:moveTo>
                    <a:pt x="2069" y="0"/>
                  </a:moveTo>
                  <a:cubicBezTo>
                    <a:pt x="2027" y="516"/>
                    <a:pt x="1513" y="785"/>
                    <a:pt x="852" y="867"/>
                  </a:cubicBezTo>
                  <a:cubicBezTo>
                    <a:pt x="774" y="877"/>
                    <a:pt x="703" y="881"/>
                    <a:pt x="637" y="881"/>
                  </a:cubicBezTo>
                  <a:cubicBezTo>
                    <a:pt x="150" y="881"/>
                    <a:pt x="1" y="640"/>
                    <a:pt x="1" y="640"/>
                  </a:cubicBezTo>
                  <a:lnTo>
                    <a:pt x="1" y="640"/>
                  </a:lnTo>
                  <a:cubicBezTo>
                    <a:pt x="98" y="1094"/>
                    <a:pt x="1" y="1434"/>
                    <a:pt x="1" y="1434"/>
                  </a:cubicBezTo>
                  <a:lnTo>
                    <a:pt x="980" y="1193"/>
                  </a:lnTo>
                  <a:cubicBezTo>
                    <a:pt x="1104" y="1229"/>
                    <a:pt x="1225" y="1278"/>
                    <a:pt x="1338" y="1338"/>
                  </a:cubicBezTo>
                  <a:cubicBezTo>
                    <a:pt x="2253" y="1802"/>
                    <a:pt x="3573" y="3096"/>
                    <a:pt x="3047" y="4304"/>
                  </a:cubicBezTo>
                  <a:cubicBezTo>
                    <a:pt x="2845" y="4768"/>
                    <a:pt x="2441" y="5140"/>
                    <a:pt x="1949" y="5469"/>
                  </a:cubicBezTo>
                  <a:cubicBezTo>
                    <a:pt x="1949" y="5471"/>
                    <a:pt x="1950" y="5471"/>
                    <a:pt x="1950" y="5472"/>
                  </a:cubicBezTo>
                  <a:cubicBezTo>
                    <a:pt x="4306" y="4790"/>
                    <a:pt x="4746" y="3262"/>
                    <a:pt x="5342" y="3031"/>
                  </a:cubicBezTo>
                  <a:cubicBezTo>
                    <a:pt x="5440" y="2994"/>
                    <a:pt x="5545" y="2971"/>
                    <a:pt x="5664" y="2971"/>
                  </a:cubicBezTo>
                  <a:cubicBezTo>
                    <a:pt x="6065" y="2971"/>
                    <a:pt x="6628" y="3227"/>
                    <a:pt x="7597" y="4037"/>
                  </a:cubicBezTo>
                  <a:cubicBezTo>
                    <a:pt x="8836" y="5073"/>
                    <a:pt x="10472" y="5734"/>
                    <a:pt x="11723" y="5734"/>
                  </a:cubicBezTo>
                  <a:cubicBezTo>
                    <a:pt x="11742" y="5734"/>
                    <a:pt x="11762" y="5734"/>
                    <a:pt x="11781" y="5734"/>
                  </a:cubicBezTo>
                  <a:cubicBezTo>
                    <a:pt x="10771" y="5528"/>
                    <a:pt x="9904" y="5032"/>
                    <a:pt x="9018" y="4394"/>
                  </a:cubicBezTo>
                  <a:cubicBezTo>
                    <a:pt x="8131" y="3755"/>
                    <a:pt x="7161" y="2537"/>
                    <a:pt x="6460" y="1898"/>
                  </a:cubicBezTo>
                  <a:cubicBezTo>
                    <a:pt x="6223" y="1681"/>
                    <a:pt x="5952" y="1609"/>
                    <a:pt x="5676" y="1609"/>
                  </a:cubicBezTo>
                  <a:cubicBezTo>
                    <a:pt x="5137" y="1609"/>
                    <a:pt x="4576" y="1884"/>
                    <a:pt x="4198" y="1898"/>
                  </a:cubicBezTo>
                  <a:cubicBezTo>
                    <a:pt x="4186" y="1899"/>
                    <a:pt x="4174" y="1899"/>
                    <a:pt x="4162" y="1899"/>
                  </a:cubicBezTo>
                  <a:cubicBezTo>
                    <a:pt x="3614" y="1899"/>
                    <a:pt x="3306" y="1423"/>
                    <a:pt x="3306" y="1423"/>
                  </a:cubicBezTo>
                  <a:cubicBezTo>
                    <a:pt x="4213" y="1239"/>
                    <a:pt x="4198" y="702"/>
                    <a:pt x="4198" y="702"/>
                  </a:cubicBezTo>
                  <a:lnTo>
                    <a:pt x="4198" y="702"/>
                  </a:lnTo>
                  <a:cubicBezTo>
                    <a:pt x="3938" y="833"/>
                    <a:pt x="3461" y="931"/>
                    <a:pt x="3051" y="931"/>
                  </a:cubicBezTo>
                  <a:cubicBezTo>
                    <a:pt x="2819" y="931"/>
                    <a:pt x="2609" y="900"/>
                    <a:pt x="2471" y="826"/>
                  </a:cubicBezTo>
                  <a:cubicBezTo>
                    <a:pt x="2089" y="620"/>
                    <a:pt x="2069" y="0"/>
                    <a:pt x="2069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309;p75"/>
            <p:cNvSpPr/>
            <p:nvPr/>
          </p:nvSpPr>
          <p:spPr>
            <a:xfrm>
              <a:off x="3678875" y="1463475"/>
              <a:ext cx="147625" cy="106850"/>
            </a:xfrm>
            <a:custGeom>
              <a:avLst/>
              <a:gdLst/>
              <a:ahLst/>
              <a:cxnLst/>
              <a:rect l="l" t="t" r="r" b="b"/>
              <a:pathLst>
                <a:path w="5905" h="4274" extrusionOk="0">
                  <a:moveTo>
                    <a:pt x="3295" y="0"/>
                  </a:moveTo>
                  <a:cubicBezTo>
                    <a:pt x="3196" y="0"/>
                    <a:pt x="3123" y="4"/>
                    <a:pt x="3085" y="12"/>
                  </a:cubicBezTo>
                  <a:cubicBezTo>
                    <a:pt x="2783" y="75"/>
                    <a:pt x="1230" y="963"/>
                    <a:pt x="929" y="1207"/>
                  </a:cubicBezTo>
                  <a:cubicBezTo>
                    <a:pt x="628" y="1453"/>
                    <a:pt x="540" y="2360"/>
                    <a:pt x="275" y="3263"/>
                  </a:cubicBezTo>
                  <a:cubicBezTo>
                    <a:pt x="1" y="4194"/>
                    <a:pt x="603" y="4273"/>
                    <a:pt x="603" y="4273"/>
                  </a:cubicBezTo>
                  <a:cubicBezTo>
                    <a:pt x="334" y="4090"/>
                    <a:pt x="254" y="3932"/>
                    <a:pt x="455" y="3326"/>
                  </a:cubicBezTo>
                  <a:cubicBezTo>
                    <a:pt x="666" y="2686"/>
                    <a:pt x="787" y="1691"/>
                    <a:pt x="1041" y="1533"/>
                  </a:cubicBezTo>
                  <a:cubicBezTo>
                    <a:pt x="1293" y="1374"/>
                    <a:pt x="2736" y="361"/>
                    <a:pt x="3131" y="281"/>
                  </a:cubicBezTo>
                  <a:cubicBezTo>
                    <a:pt x="3478" y="212"/>
                    <a:pt x="4574" y="167"/>
                    <a:pt x="5510" y="167"/>
                  </a:cubicBezTo>
                  <a:cubicBezTo>
                    <a:pt x="5646" y="167"/>
                    <a:pt x="5778" y="168"/>
                    <a:pt x="5904" y="170"/>
                  </a:cubicBezTo>
                  <a:cubicBezTo>
                    <a:pt x="5904" y="170"/>
                    <a:pt x="3982" y="0"/>
                    <a:pt x="3295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310;p75"/>
            <p:cNvSpPr/>
            <p:nvPr/>
          </p:nvSpPr>
          <p:spPr>
            <a:xfrm>
              <a:off x="3656700" y="1423725"/>
              <a:ext cx="76850" cy="161450"/>
            </a:xfrm>
            <a:custGeom>
              <a:avLst/>
              <a:gdLst/>
              <a:ahLst/>
              <a:cxnLst/>
              <a:rect l="l" t="t" r="r" b="b"/>
              <a:pathLst>
                <a:path w="3074" h="6458" extrusionOk="0">
                  <a:moveTo>
                    <a:pt x="2710" y="1"/>
                  </a:moveTo>
                  <a:cubicBezTo>
                    <a:pt x="2446" y="1"/>
                    <a:pt x="2296" y="148"/>
                    <a:pt x="2015" y="429"/>
                  </a:cubicBezTo>
                  <a:cubicBezTo>
                    <a:pt x="1626" y="819"/>
                    <a:pt x="813" y="1972"/>
                    <a:pt x="425" y="2536"/>
                  </a:cubicBezTo>
                  <a:cubicBezTo>
                    <a:pt x="37" y="3102"/>
                    <a:pt x="0" y="3221"/>
                    <a:pt x="48" y="3627"/>
                  </a:cubicBezTo>
                  <a:cubicBezTo>
                    <a:pt x="97" y="4034"/>
                    <a:pt x="109" y="5150"/>
                    <a:pt x="362" y="5787"/>
                  </a:cubicBezTo>
                  <a:cubicBezTo>
                    <a:pt x="613" y="6424"/>
                    <a:pt x="842" y="6457"/>
                    <a:pt x="842" y="6457"/>
                  </a:cubicBezTo>
                  <a:cubicBezTo>
                    <a:pt x="362" y="5787"/>
                    <a:pt x="328" y="4738"/>
                    <a:pt x="303" y="4289"/>
                  </a:cubicBezTo>
                  <a:cubicBezTo>
                    <a:pt x="279" y="3840"/>
                    <a:pt x="194" y="3342"/>
                    <a:pt x="303" y="3087"/>
                  </a:cubicBezTo>
                  <a:cubicBezTo>
                    <a:pt x="413" y="2832"/>
                    <a:pt x="1590" y="1158"/>
                    <a:pt x="1991" y="697"/>
                  </a:cubicBezTo>
                  <a:cubicBezTo>
                    <a:pt x="2339" y="294"/>
                    <a:pt x="2504" y="49"/>
                    <a:pt x="2888" y="49"/>
                  </a:cubicBezTo>
                  <a:cubicBezTo>
                    <a:pt x="2944" y="49"/>
                    <a:pt x="3006" y="54"/>
                    <a:pt x="3074" y="65"/>
                  </a:cubicBezTo>
                  <a:cubicBezTo>
                    <a:pt x="2927" y="22"/>
                    <a:pt x="2810" y="1"/>
                    <a:pt x="2710" y="1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311;p75"/>
            <p:cNvSpPr/>
            <p:nvPr/>
          </p:nvSpPr>
          <p:spPr>
            <a:xfrm>
              <a:off x="4021100" y="1617150"/>
              <a:ext cx="60250" cy="64925"/>
            </a:xfrm>
            <a:custGeom>
              <a:avLst/>
              <a:gdLst/>
              <a:ahLst/>
              <a:cxnLst/>
              <a:rect l="l" t="t" r="r" b="b"/>
              <a:pathLst>
                <a:path w="2410" h="2597" extrusionOk="0">
                  <a:moveTo>
                    <a:pt x="64" y="2271"/>
                  </a:moveTo>
                  <a:lnTo>
                    <a:pt x="64" y="2271"/>
                  </a:lnTo>
                  <a:cubicBezTo>
                    <a:pt x="43" y="2272"/>
                    <a:pt x="22" y="2274"/>
                    <a:pt x="1" y="2275"/>
                  </a:cubicBezTo>
                  <a:cubicBezTo>
                    <a:pt x="22" y="2275"/>
                    <a:pt x="43" y="2273"/>
                    <a:pt x="64" y="2271"/>
                  </a:cubicBezTo>
                  <a:close/>
                  <a:moveTo>
                    <a:pt x="1847" y="0"/>
                  </a:moveTo>
                  <a:cubicBezTo>
                    <a:pt x="1808" y="0"/>
                    <a:pt x="1755" y="131"/>
                    <a:pt x="1690" y="406"/>
                  </a:cubicBezTo>
                  <a:cubicBezTo>
                    <a:pt x="1534" y="1061"/>
                    <a:pt x="745" y="2187"/>
                    <a:pt x="64" y="2271"/>
                  </a:cubicBezTo>
                  <a:lnTo>
                    <a:pt x="64" y="2271"/>
                  </a:lnTo>
                  <a:cubicBezTo>
                    <a:pt x="205" y="2261"/>
                    <a:pt x="348" y="2255"/>
                    <a:pt x="496" y="2255"/>
                  </a:cubicBezTo>
                  <a:cubicBezTo>
                    <a:pt x="1019" y="2255"/>
                    <a:pt x="1608" y="2332"/>
                    <a:pt x="2410" y="2597"/>
                  </a:cubicBezTo>
                  <a:cubicBezTo>
                    <a:pt x="2100" y="2282"/>
                    <a:pt x="1906" y="1529"/>
                    <a:pt x="1921" y="795"/>
                  </a:cubicBezTo>
                  <a:cubicBezTo>
                    <a:pt x="1931" y="279"/>
                    <a:pt x="1904" y="0"/>
                    <a:pt x="1847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312;p75"/>
            <p:cNvSpPr/>
            <p:nvPr/>
          </p:nvSpPr>
          <p:spPr>
            <a:xfrm>
              <a:off x="2741900" y="1449475"/>
              <a:ext cx="938500" cy="436950"/>
            </a:xfrm>
            <a:custGeom>
              <a:avLst/>
              <a:gdLst/>
              <a:ahLst/>
              <a:cxnLst/>
              <a:rect l="l" t="t" r="r" b="b"/>
              <a:pathLst>
                <a:path w="37540" h="17478" extrusionOk="0">
                  <a:moveTo>
                    <a:pt x="33167" y="0"/>
                  </a:moveTo>
                  <a:cubicBezTo>
                    <a:pt x="32778" y="0"/>
                    <a:pt x="32311" y="107"/>
                    <a:pt x="32311" y="107"/>
                  </a:cubicBezTo>
                  <a:cubicBezTo>
                    <a:pt x="32311" y="107"/>
                    <a:pt x="32239" y="79"/>
                    <a:pt x="31999" y="79"/>
                  </a:cubicBezTo>
                  <a:cubicBezTo>
                    <a:pt x="31879" y="79"/>
                    <a:pt x="31717" y="86"/>
                    <a:pt x="31501" y="107"/>
                  </a:cubicBezTo>
                  <a:cubicBezTo>
                    <a:pt x="30852" y="170"/>
                    <a:pt x="29949" y="275"/>
                    <a:pt x="28911" y="348"/>
                  </a:cubicBezTo>
                  <a:cubicBezTo>
                    <a:pt x="27872" y="419"/>
                    <a:pt x="26664" y="378"/>
                    <a:pt x="26372" y="669"/>
                  </a:cubicBezTo>
                  <a:cubicBezTo>
                    <a:pt x="26081" y="960"/>
                    <a:pt x="25622" y="1669"/>
                    <a:pt x="24976" y="2420"/>
                  </a:cubicBezTo>
                  <a:cubicBezTo>
                    <a:pt x="24330" y="3169"/>
                    <a:pt x="22865" y="4561"/>
                    <a:pt x="22058" y="5253"/>
                  </a:cubicBezTo>
                  <a:cubicBezTo>
                    <a:pt x="21444" y="5782"/>
                    <a:pt x="20894" y="6151"/>
                    <a:pt x="20429" y="6473"/>
                  </a:cubicBezTo>
                  <a:cubicBezTo>
                    <a:pt x="19964" y="6794"/>
                    <a:pt x="19123" y="7236"/>
                    <a:pt x="18530" y="7411"/>
                  </a:cubicBezTo>
                  <a:cubicBezTo>
                    <a:pt x="17373" y="7750"/>
                    <a:pt x="15659" y="7819"/>
                    <a:pt x="13439" y="8005"/>
                  </a:cubicBezTo>
                  <a:cubicBezTo>
                    <a:pt x="9668" y="8323"/>
                    <a:pt x="3792" y="8260"/>
                    <a:pt x="2234" y="10052"/>
                  </a:cubicBezTo>
                  <a:cubicBezTo>
                    <a:pt x="543" y="12986"/>
                    <a:pt x="1" y="15274"/>
                    <a:pt x="1091" y="16518"/>
                  </a:cubicBezTo>
                  <a:cubicBezTo>
                    <a:pt x="1931" y="17477"/>
                    <a:pt x="3476" y="17351"/>
                    <a:pt x="5666" y="17463"/>
                  </a:cubicBezTo>
                  <a:cubicBezTo>
                    <a:pt x="5854" y="17472"/>
                    <a:pt x="6056" y="17477"/>
                    <a:pt x="6270" y="17477"/>
                  </a:cubicBezTo>
                  <a:cubicBezTo>
                    <a:pt x="8452" y="17477"/>
                    <a:pt x="11896" y="16965"/>
                    <a:pt x="14369" y="15573"/>
                  </a:cubicBezTo>
                  <a:cubicBezTo>
                    <a:pt x="18331" y="13342"/>
                    <a:pt x="20410" y="12141"/>
                    <a:pt x="23652" y="11851"/>
                  </a:cubicBezTo>
                  <a:cubicBezTo>
                    <a:pt x="26732" y="11575"/>
                    <a:pt x="28087" y="10834"/>
                    <a:pt x="29788" y="10683"/>
                  </a:cubicBezTo>
                  <a:cubicBezTo>
                    <a:pt x="30528" y="10617"/>
                    <a:pt x="31284" y="10568"/>
                    <a:pt x="32013" y="10568"/>
                  </a:cubicBezTo>
                  <a:cubicBezTo>
                    <a:pt x="33251" y="10568"/>
                    <a:pt x="34411" y="10710"/>
                    <a:pt x="35280" y="11153"/>
                  </a:cubicBezTo>
                  <a:cubicBezTo>
                    <a:pt x="36660" y="11857"/>
                    <a:pt x="36792" y="12170"/>
                    <a:pt x="37102" y="12311"/>
                  </a:cubicBezTo>
                  <a:cubicBezTo>
                    <a:pt x="37123" y="12320"/>
                    <a:pt x="37146" y="12325"/>
                    <a:pt x="37170" y="12325"/>
                  </a:cubicBezTo>
                  <a:cubicBezTo>
                    <a:pt x="37305" y="12325"/>
                    <a:pt x="37463" y="12160"/>
                    <a:pt x="37499" y="11777"/>
                  </a:cubicBezTo>
                  <a:cubicBezTo>
                    <a:pt x="37540" y="11343"/>
                    <a:pt x="37421" y="10772"/>
                    <a:pt x="37151" y="10280"/>
                  </a:cubicBezTo>
                  <a:cubicBezTo>
                    <a:pt x="36611" y="9298"/>
                    <a:pt x="35027" y="8674"/>
                    <a:pt x="33337" y="8364"/>
                  </a:cubicBezTo>
                  <a:cubicBezTo>
                    <a:pt x="31647" y="8054"/>
                    <a:pt x="30406" y="7208"/>
                    <a:pt x="30154" y="6195"/>
                  </a:cubicBezTo>
                  <a:cubicBezTo>
                    <a:pt x="29900" y="5180"/>
                    <a:pt x="30238" y="3990"/>
                    <a:pt x="30406" y="3838"/>
                  </a:cubicBezTo>
                  <a:cubicBezTo>
                    <a:pt x="30406" y="3838"/>
                    <a:pt x="30972" y="4008"/>
                    <a:pt x="31413" y="4076"/>
                  </a:cubicBezTo>
                  <a:cubicBezTo>
                    <a:pt x="32001" y="4166"/>
                    <a:pt x="32819" y="4174"/>
                    <a:pt x="32819" y="4174"/>
                  </a:cubicBezTo>
                  <a:cubicBezTo>
                    <a:pt x="32819" y="4174"/>
                    <a:pt x="33472" y="5036"/>
                    <a:pt x="33964" y="5376"/>
                  </a:cubicBezTo>
                  <a:cubicBezTo>
                    <a:pt x="34240" y="5567"/>
                    <a:pt x="34503" y="5682"/>
                    <a:pt x="34705" y="5682"/>
                  </a:cubicBezTo>
                  <a:cubicBezTo>
                    <a:pt x="34799" y="5682"/>
                    <a:pt x="34880" y="5657"/>
                    <a:pt x="34942" y="5603"/>
                  </a:cubicBezTo>
                  <a:cubicBezTo>
                    <a:pt x="34942" y="5603"/>
                    <a:pt x="35333" y="6254"/>
                    <a:pt x="35874" y="6316"/>
                  </a:cubicBezTo>
                  <a:cubicBezTo>
                    <a:pt x="35931" y="6323"/>
                    <a:pt x="35983" y="6326"/>
                    <a:pt x="36030" y="6326"/>
                  </a:cubicBezTo>
                  <a:cubicBezTo>
                    <a:pt x="36438" y="6326"/>
                    <a:pt x="36521" y="6108"/>
                    <a:pt x="36521" y="6108"/>
                  </a:cubicBezTo>
                  <a:cubicBezTo>
                    <a:pt x="36521" y="6108"/>
                    <a:pt x="36342" y="5071"/>
                    <a:pt x="36292" y="4635"/>
                  </a:cubicBezTo>
                  <a:cubicBezTo>
                    <a:pt x="36240" y="4198"/>
                    <a:pt x="36245" y="3526"/>
                    <a:pt x="36183" y="3193"/>
                  </a:cubicBezTo>
                  <a:cubicBezTo>
                    <a:pt x="36120" y="2859"/>
                    <a:pt x="35833" y="2637"/>
                    <a:pt x="35021" y="1767"/>
                  </a:cubicBezTo>
                  <a:cubicBezTo>
                    <a:pt x="34208" y="898"/>
                    <a:pt x="33833" y="107"/>
                    <a:pt x="33436" y="24"/>
                  </a:cubicBezTo>
                  <a:cubicBezTo>
                    <a:pt x="33357" y="7"/>
                    <a:pt x="33265" y="0"/>
                    <a:pt x="33167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313;p75"/>
            <p:cNvSpPr/>
            <p:nvPr/>
          </p:nvSpPr>
          <p:spPr>
            <a:xfrm>
              <a:off x="3324800" y="1545425"/>
              <a:ext cx="227500" cy="178650"/>
            </a:xfrm>
            <a:custGeom>
              <a:avLst/>
              <a:gdLst/>
              <a:ahLst/>
              <a:cxnLst/>
              <a:rect l="l" t="t" r="r" b="b"/>
              <a:pathLst>
                <a:path w="9100" h="7146" extrusionOk="0">
                  <a:moveTo>
                    <a:pt x="7091" y="0"/>
                  </a:moveTo>
                  <a:lnTo>
                    <a:pt x="7091" y="0"/>
                  </a:lnTo>
                  <a:cubicBezTo>
                    <a:pt x="7082" y="9"/>
                    <a:pt x="7072" y="21"/>
                    <a:pt x="7061" y="36"/>
                  </a:cubicBezTo>
                  <a:lnTo>
                    <a:pt x="7061" y="36"/>
                  </a:lnTo>
                  <a:cubicBezTo>
                    <a:pt x="7082" y="13"/>
                    <a:pt x="7091" y="0"/>
                    <a:pt x="7091" y="0"/>
                  </a:cubicBezTo>
                  <a:close/>
                  <a:moveTo>
                    <a:pt x="4279" y="0"/>
                  </a:moveTo>
                  <a:lnTo>
                    <a:pt x="4279" y="0"/>
                  </a:lnTo>
                  <a:cubicBezTo>
                    <a:pt x="4279" y="0"/>
                    <a:pt x="4520" y="573"/>
                    <a:pt x="5509" y="797"/>
                  </a:cubicBezTo>
                  <a:cubicBezTo>
                    <a:pt x="5509" y="797"/>
                    <a:pt x="4680" y="1249"/>
                    <a:pt x="3556" y="1589"/>
                  </a:cubicBezTo>
                  <a:cubicBezTo>
                    <a:pt x="2434" y="1930"/>
                    <a:pt x="2220" y="3036"/>
                    <a:pt x="1819" y="4168"/>
                  </a:cubicBezTo>
                  <a:cubicBezTo>
                    <a:pt x="1417" y="5299"/>
                    <a:pt x="1310" y="6449"/>
                    <a:pt x="0" y="7145"/>
                  </a:cubicBezTo>
                  <a:cubicBezTo>
                    <a:pt x="0" y="7145"/>
                    <a:pt x="1283" y="6946"/>
                    <a:pt x="2487" y="5321"/>
                  </a:cubicBezTo>
                  <a:cubicBezTo>
                    <a:pt x="3691" y="3694"/>
                    <a:pt x="4493" y="3239"/>
                    <a:pt x="5723" y="3214"/>
                  </a:cubicBezTo>
                  <a:cubicBezTo>
                    <a:pt x="5740" y="3213"/>
                    <a:pt x="5757" y="3213"/>
                    <a:pt x="5774" y="3213"/>
                  </a:cubicBezTo>
                  <a:cubicBezTo>
                    <a:pt x="6976" y="3213"/>
                    <a:pt x="7762" y="4139"/>
                    <a:pt x="9099" y="4290"/>
                  </a:cubicBezTo>
                  <a:lnTo>
                    <a:pt x="9096" y="4281"/>
                  </a:lnTo>
                  <a:cubicBezTo>
                    <a:pt x="7892" y="3876"/>
                    <a:pt x="7041" y="3173"/>
                    <a:pt x="6838" y="2357"/>
                  </a:cubicBezTo>
                  <a:cubicBezTo>
                    <a:pt x="6598" y="1400"/>
                    <a:pt x="6886" y="286"/>
                    <a:pt x="7061" y="36"/>
                  </a:cubicBezTo>
                  <a:lnTo>
                    <a:pt x="7061" y="36"/>
                  </a:lnTo>
                  <a:cubicBezTo>
                    <a:pt x="6972" y="131"/>
                    <a:pt x="6675" y="393"/>
                    <a:pt x="6044" y="459"/>
                  </a:cubicBezTo>
                  <a:cubicBezTo>
                    <a:pt x="5990" y="464"/>
                    <a:pt x="5936" y="467"/>
                    <a:pt x="5881" y="467"/>
                  </a:cubicBezTo>
                  <a:cubicBezTo>
                    <a:pt x="5137" y="467"/>
                    <a:pt x="4279" y="0"/>
                    <a:pt x="4279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314;p75"/>
            <p:cNvSpPr/>
            <p:nvPr/>
          </p:nvSpPr>
          <p:spPr>
            <a:xfrm>
              <a:off x="3523025" y="1501875"/>
              <a:ext cx="105175" cy="87675"/>
            </a:xfrm>
            <a:custGeom>
              <a:avLst/>
              <a:gdLst/>
              <a:ahLst/>
              <a:cxnLst/>
              <a:rect l="l" t="t" r="r" b="b"/>
              <a:pathLst>
                <a:path w="4207" h="3507" extrusionOk="0">
                  <a:moveTo>
                    <a:pt x="144" y="0"/>
                  </a:moveTo>
                  <a:cubicBezTo>
                    <a:pt x="56" y="0"/>
                    <a:pt x="1" y="4"/>
                    <a:pt x="1" y="4"/>
                  </a:cubicBezTo>
                  <a:cubicBezTo>
                    <a:pt x="624" y="51"/>
                    <a:pt x="873" y="300"/>
                    <a:pt x="1480" y="601"/>
                  </a:cubicBezTo>
                  <a:cubicBezTo>
                    <a:pt x="2088" y="903"/>
                    <a:pt x="2416" y="1079"/>
                    <a:pt x="2665" y="1359"/>
                  </a:cubicBezTo>
                  <a:cubicBezTo>
                    <a:pt x="2914" y="1639"/>
                    <a:pt x="3407" y="2293"/>
                    <a:pt x="3750" y="2737"/>
                  </a:cubicBezTo>
                  <a:cubicBezTo>
                    <a:pt x="4093" y="3182"/>
                    <a:pt x="3973" y="3259"/>
                    <a:pt x="3697" y="3507"/>
                  </a:cubicBezTo>
                  <a:cubicBezTo>
                    <a:pt x="3697" y="3507"/>
                    <a:pt x="4114" y="3322"/>
                    <a:pt x="4159" y="3165"/>
                  </a:cubicBezTo>
                  <a:cubicBezTo>
                    <a:pt x="4206" y="3010"/>
                    <a:pt x="3866" y="2578"/>
                    <a:pt x="3694" y="2329"/>
                  </a:cubicBezTo>
                  <a:cubicBezTo>
                    <a:pt x="3523" y="2080"/>
                    <a:pt x="2944" y="1235"/>
                    <a:pt x="2695" y="1079"/>
                  </a:cubicBezTo>
                  <a:cubicBezTo>
                    <a:pt x="2447" y="922"/>
                    <a:pt x="1450" y="394"/>
                    <a:pt x="1029" y="175"/>
                  </a:cubicBezTo>
                  <a:cubicBezTo>
                    <a:pt x="735" y="23"/>
                    <a:pt x="350" y="0"/>
                    <a:pt x="144" y="0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315;p75"/>
            <p:cNvSpPr/>
            <p:nvPr/>
          </p:nvSpPr>
          <p:spPr>
            <a:xfrm>
              <a:off x="3549675" y="1452125"/>
              <a:ext cx="103475" cy="147475"/>
            </a:xfrm>
            <a:custGeom>
              <a:avLst/>
              <a:gdLst/>
              <a:ahLst/>
              <a:cxnLst/>
              <a:rect l="l" t="t" r="r" b="b"/>
              <a:pathLst>
                <a:path w="4139" h="5899" extrusionOk="0">
                  <a:moveTo>
                    <a:pt x="2631" y="5497"/>
                  </a:moveTo>
                  <a:cubicBezTo>
                    <a:pt x="2658" y="5534"/>
                    <a:pt x="2712" y="5575"/>
                    <a:pt x="2784" y="5614"/>
                  </a:cubicBezTo>
                  <a:lnTo>
                    <a:pt x="2784" y="5614"/>
                  </a:lnTo>
                  <a:cubicBezTo>
                    <a:pt x="2735" y="5579"/>
                    <a:pt x="2684" y="5540"/>
                    <a:pt x="2631" y="5497"/>
                  </a:cubicBezTo>
                  <a:close/>
                  <a:moveTo>
                    <a:pt x="0" y="1"/>
                  </a:moveTo>
                  <a:cubicBezTo>
                    <a:pt x="218" y="245"/>
                    <a:pt x="1951" y="1699"/>
                    <a:pt x="2694" y="2276"/>
                  </a:cubicBezTo>
                  <a:cubicBezTo>
                    <a:pt x="3098" y="2591"/>
                    <a:pt x="3158" y="2958"/>
                    <a:pt x="3279" y="3397"/>
                  </a:cubicBezTo>
                  <a:cubicBezTo>
                    <a:pt x="3401" y="3835"/>
                    <a:pt x="3561" y="4453"/>
                    <a:pt x="3756" y="4902"/>
                  </a:cubicBezTo>
                  <a:cubicBezTo>
                    <a:pt x="3950" y="5347"/>
                    <a:pt x="3980" y="5496"/>
                    <a:pt x="3652" y="5687"/>
                  </a:cubicBezTo>
                  <a:cubicBezTo>
                    <a:pt x="3567" y="5738"/>
                    <a:pt x="3461" y="5759"/>
                    <a:pt x="3350" y="5759"/>
                  </a:cubicBezTo>
                  <a:cubicBezTo>
                    <a:pt x="3149" y="5759"/>
                    <a:pt x="2931" y="5692"/>
                    <a:pt x="2784" y="5614"/>
                  </a:cubicBezTo>
                  <a:lnTo>
                    <a:pt x="2784" y="5614"/>
                  </a:lnTo>
                  <a:cubicBezTo>
                    <a:pt x="3079" y="5823"/>
                    <a:pt x="3312" y="5899"/>
                    <a:pt x="3496" y="5899"/>
                  </a:cubicBezTo>
                  <a:cubicBezTo>
                    <a:pt x="3834" y="5899"/>
                    <a:pt x="4003" y="5643"/>
                    <a:pt x="4076" y="5497"/>
                  </a:cubicBezTo>
                  <a:cubicBezTo>
                    <a:pt x="4139" y="5371"/>
                    <a:pt x="4029" y="5006"/>
                    <a:pt x="3839" y="4529"/>
                  </a:cubicBezTo>
                  <a:cubicBezTo>
                    <a:pt x="3769" y="4350"/>
                    <a:pt x="3412" y="2995"/>
                    <a:pt x="3328" y="2654"/>
                  </a:cubicBezTo>
                  <a:cubicBezTo>
                    <a:pt x="3243" y="2314"/>
                    <a:pt x="2560" y="1851"/>
                    <a:pt x="2033" y="1497"/>
                  </a:cubicBezTo>
                  <a:cubicBezTo>
                    <a:pt x="1725" y="1293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316;p75"/>
            <p:cNvSpPr/>
            <p:nvPr/>
          </p:nvSpPr>
          <p:spPr>
            <a:xfrm>
              <a:off x="3270600" y="1717950"/>
              <a:ext cx="58575" cy="39300"/>
            </a:xfrm>
            <a:custGeom>
              <a:avLst/>
              <a:gdLst/>
              <a:ahLst/>
              <a:cxnLst/>
              <a:rect l="l" t="t" r="r" b="b"/>
              <a:pathLst>
                <a:path w="2343" h="1572" extrusionOk="0">
                  <a:moveTo>
                    <a:pt x="266" y="1"/>
                  </a:moveTo>
                  <a:cubicBezTo>
                    <a:pt x="98" y="1"/>
                    <a:pt x="449" y="551"/>
                    <a:pt x="402" y="913"/>
                  </a:cubicBezTo>
                  <a:cubicBezTo>
                    <a:pt x="347" y="1336"/>
                    <a:pt x="0" y="1569"/>
                    <a:pt x="0" y="1569"/>
                  </a:cubicBezTo>
                  <a:lnTo>
                    <a:pt x="1" y="1572"/>
                  </a:lnTo>
                  <a:cubicBezTo>
                    <a:pt x="765" y="1355"/>
                    <a:pt x="1546" y="1208"/>
                    <a:pt x="2335" y="1131"/>
                  </a:cubicBezTo>
                  <a:lnTo>
                    <a:pt x="2340" y="1129"/>
                  </a:lnTo>
                  <a:lnTo>
                    <a:pt x="2342" y="1127"/>
                  </a:lnTo>
                  <a:cubicBezTo>
                    <a:pt x="1345" y="1049"/>
                    <a:pt x="840" y="298"/>
                    <a:pt x="402" y="52"/>
                  </a:cubicBezTo>
                  <a:cubicBezTo>
                    <a:pt x="339" y="17"/>
                    <a:pt x="295" y="1"/>
                    <a:pt x="266" y="1"/>
                  </a:cubicBez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940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89678" y="1270947"/>
            <a:ext cx="898204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195" algn="just">
              <a:buClr>
                <a:schemeClr val="dk1"/>
              </a:buClr>
              <a:buSzPts val="1200"/>
            </a:pPr>
            <a:r>
              <a:rPr lang="es-CO" sz="2300" b="1" dirty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Resiliencia:</a:t>
            </a:r>
            <a:r>
              <a:rPr lang="es-CO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 </a:t>
            </a:r>
            <a:r>
              <a:rPr lang="es-CO" sz="2300" dirty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H</a:t>
            </a:r>
            <a:r>
              <a:rPr lang="es-CO" sz="2300" dirty="0" smtClean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abilidad </a:t>
            </a:r>
            <a:r>
              <a:rPr lang="es-CO" sz="2300" dirty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para adaptarse, afrontar y recuperarse ante una situación adversa, </a:t>
            </a:r>
            <a:r>
              <a:rPr lang="es-CO" sz="2300" dirty="0" smtClean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se </a:t>
            </a:r>
            <a:r>
              <a:rPr lang="es-CO" sz="2300" dirty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encuentra mediada en el ámbito laboral, por competencias como la inteligencia emocional (Ariza, 2019). </a:t>
            </a:r>
          </a:p>
          <a:p>
            <a:pPr marL="609585" indent="-406390" algn="just">
              <a:buClr>
                <a:schemeClr val="dk1"/>
              </a:buClr>
              <a:buSzPts val="1200"/>
              <a:buFont typeface="DM Sans"/>
              <a:buChar char="●"/>
            </a:pPr>
            <a:endParaRPr lang="es-CO" sz="2300" b="1" dirty="0">
              <a:solidFill>
                <a:srgbClr val="FF0000"/>
              </a:solidFill>
              <a:latin typeface="Arial" panose="020B0604020202020204" pitchFamily="34" charset="0"/>
              <a:ea typeface="DM Sans"/>
              <a:cs typeface="Arial" panose="020B0604020202020204" pitchFamily="34" charset="0"/>
              <a:sym typeface="DM Sans"/>
            </a:endParaRPr>
          </a:p>
          <a:p>
            <a:pPr marL="203195" algn="just">
              <a:buClr>
                <a:schemeClr val="dk1"/>
              </a:buClr>
              <a:buSzPts val="1200"/>
            </a:pPr>
            <a:r>
              <a:rPr lang="es-CO" sz="2300" b="1" dirty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Creatividad e innovación: </a:t>
            </a:r>
            <a:r>
              <a:rPr lang="es-CO" sz="2300" dirty="0" smtClean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“Capacidad </a:t>
            </a:r>
            <a:r>
              <a:rPr lang="es-CO" sz="2300" dirty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para idear soluciones nuevas y diferentes dirigidas a resolver problemas o situaciones” (</a:t>
            </a:r>
            <a:r>
              <a:rPr lang="es-CO" sz="2300" dirty="0" err="1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Alles</a:t>
            </a:r>
            <a:r>
              <a:rPr lang="es-CO" sz="2300" dirty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, 2015, p. 137). </a:t>
            </a:r>
          </a:p>
          <a:p>
            <a:pPr marL="609585" indent="-406390" algn="just">
              <a:buClr>
                <a:schemeClr val="dk1"/>
              </a:buClr>
              <a:buSzPts val="1200"/>
              <a:buFont typeface="DM Sans"/>
              <a:buChar char="●"/>
            </a:pPr>
            <a:endParaRPr lang="es-CO" sz="2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DM Sans"/>
              <a:cs typeface="Arial" panose="020B0604020202020204" pitchFamily="34" charset="0"/>
              <a:sym typeface="DM Sans"/>
            </a:endParaRPr>
          </a:p>
          <a:p>
            <a:pPr marL="203195" algn="just">
              <a:buClr>
                <a:schemeClr val="dk1"/>
              </a:buClr>
              <a:buSzPts val="1200"/>
            </a:pPr>
            <a:r>
              <a:rPr lang="es-CO" sz="2300" b="1" dirty="0"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Inteligencia emocional: </a:t>
            </a:r>
            <a:r>
              <a:rPr lang="es-CO" sz="2300" dirty="0"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S</a:t>
            </a:r>
            <a:r>
              <a:rPr lang="es-CO" sz="2300" dirty="0" smtClean="0"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egún </a:t>
            </a:r>
            <a:r>
              <a:rPr lang="es-CO" sz="2300" dirty="0"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Mayer &amp; </a:t>
            </a:r>
            <a:r>
              <a:rPr lang="es-CO" sz="2300" dirty="0" err="1"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Salovey</a:t>
            </a:r>
            <a:r>
              <a:rPr lang="es-CO" sz="2300" dirty="0"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 (1997</a:t>
            </a:r>
            <a:r>
              <a:rPr lang="es-CO" sz="2300" dirty="0" smtClean="0"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) es “</a:t>
            </a:r>
            <a:r>
              <a:rPr lang="es-CO" sz="2300" dirty="0">
                <a:latin typeface="Arial" panose="020B0604020202020204" pitchFamily="34" charset="0"/>
                <a:ea typeface="DM Sans"/>
                <a:cs typeface="Arial" panose="020B0604020202020204" pitchFamily="34" charset="0"/>
              </a:rPr>
              <a:t>la habilidad de las personas para percibir, usar, comprender y manejar las emociones” (p.10).</a:t>
            </a:r>
          </a:p>
        </p:txBody>
      </p:sp>
      <p:grpSp>
        <p:nvGrpSpPr>
          <p:cNvPr id="10" name="Google Shape;3340;p103"/>
          <p:cNvGrpSpPr/>
          <p:nvPr/>
        </p:nvGrpSpPr>
        <p:grpSpPr>
          <a:xfrm>
            <a:off x="349924" y="2516633"/>
            <a:ext cx="1529299" cy="3469649"/>
            <a:chOff x="1475550" y="1138250"/>
            <a:chExt cx="1553850" cy="3525350"/>
          </a:xfrm>
        </p:grpSpPr>
        <p:sp>
          <p:nvSpPr>
            <p:cNvPr id="11" name="Google Shape;3341;p103"/>
            <p:cNvSpPr/>
            <p:nvPr/>
          </p:nvSpPr>
          <p:spPr>
            <a:xfrm>
              <a:off x="1769925" y="4089300"/>
              <a:ext cx="153650" cy="270550"/>
            </a:xfrm>
            <a:custGeom>
              <a:avLst/>
              <a:gdLst/>
              <a:ahLst/>
              <a:cxnLst/>
              <a:rect l="l" t="t" r="r" b="b"/>
              <a:pathLst>
                <a:path w="6146" h="10822" extrusionOk="0">
                  <a:moveTo>
                    <a:pt x="6146" y="0"/>
                  </a:moveTo>
                  <a:lnTo>
                    <a:pt x="0" y="811"/>
                  </a:lnTo>
                  <a:lnTo>
                    <a:pt x="0" y="10214"/>
                  </a:lnTo>
                  <a:cubicBezTo>
                    <a:pt x="771" y="10627"/>
                    <a:pt x="1624" y="10822"/>
                    <a:pt x="2514" y="10822"/>
                  </a:cubicBezTo>
                  <a:cubicBezTo>
                    <a:pt x="3443" y="10822"/>
                    <a:pt x="4411" y="10610"/>
                    <a:pt x="5368" y="10214"/>
                  </a:cubicBezTo>
                  <a:lnTo>
                    <a:pt x="6146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342;p103"/>
            <p:cNvSpPr/>
            <p:nvPr/>
          </p:nvSpPr>
          <p:spPr>
            <a:xfrm>
              <a:off x="2226925" y="3941375"/>
              <a:ext cx="175075" cy="298025"/>
            </a:xfrm>
            <a:custGeom>
              <a:avLst/>
              <a:gdLst/>
              <a:ahLst/>
              <a:cxnLst/>
              <a:rect l="l" t="t" r="r" b="b"/>
              <a:pathLst>
                <a:path w="7003" h="11921" extrusionOk="0">
                  <a:moveTo>
                    <a:pt x="0" y="0"/>
                  </a:moveTo>
                  <a:lnTo>
                    <a:pt x="564" y="10025"/>
                  </a:lnTo>
                  <a:cubicBezTo>
                    <a:pt x="1191" y="11380"/>
                    <a:pt x="2055" y="11920"/>
                    <a:pt x="3076" y="11920"/>
                  </a:cubicBezTo>
                  <a:cubicBezTo>
                    <a:pt x="4224" y="11920"/>
                    <a:pt x="5570" y="11238"/>
                    <a:pt x="7002" y="10264"/>
                  </a:cubicBezTo>
                  <a:lnTo>
                    <a:pt x="6526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343;p103"/>
            <p:cNvSpPr/>
            <p:nvPr/>
          </p:nvSpPr>
          <p:spPr>
            <a:xfrm>
              <a:off x="1734100" y="4378450"/>
              <a:ext cx="327700" cy="285150"/>
            </a:xfrm>
            <a:custGeom>
              <a:avLst/>
              <a:gdLst/>
              <a:ahLst/>
              <a:cxnLst/>
              <a:rect l="l" t="t" r="r" b="b"/>
              <a:pathLst>
                <a:path w="13108" h="11406" extrusionOk="0">
                  <a:moveTo>
                    <a:pt x="372" y="0"/>
                  </a:moveTo>
                  <a:cubicBezTo>
                    <a:pt x="372" y="0"/>
                    <a:pt x="1" y="1389"/>
                    <a:pt x="386" y="2360"/>
                  </a:cubicBezTo>
                  <a:cubicBezTo>
                    <a:pt x="564" y="2807"/>
                    <a:pt x="1376" y="3735"/>
                    <a:pt x="1886" y="4559"/>
                  </a:cubicBezTo>
                  <a:cubicBezTo>
                    <a:pt x="2438" y="5451"/>
                    <a:pt x="2310" y="6569"/>
                    <a:pt x="2421" y="7727"/>
                  </a:cubicBezTo>
                  <a:cubicBezTo>
                    <a:pt x="2534" y="8886"/>
                    <a:pt x="3113" y="9723"/>
                    <a:pt x="4306" y="10481"/>
                  </a:cubicBezTo>
                  <a:cubicBezTo>
                    <a:pt x="5296" y="11109"/>
                    <a:pt x="6712" y="11406"/>
                    <a:pt x="8326" y="11406"/>
                  </a:cubicBezTo>
                  <a:cubicBezTo>
                    <a:pt x="8660" y="11406"/>
                    <a:pt x="9003" y="11393"/>
                    <a:pt x="9352" y="11368"/>
                  </a:cubicBezTo>
                  <a:cubicBezTo>
                    <a:pt x="11481" y="11215"/>
                    <a:pt x="12659" y="10211"/>
                    <a:pt x="12863" y="9890"/>
                  </a:cubicBezTo>
                  <a:cubicBezTo>
                    <a:pt x="13055" y="9590"/>
                    <a:pt x="13108" y="8475"/>
                    <a:pt x="12934" y="8312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344;p103"/>
            <p:cNvSpPr/>
            <p:nvPr/>
          </p:nvSpPr>
          <p:spPr>
            <a:xfrm>
              <a:off x="1735175" y="4274475"/>
              <a:ext cx="325650" cy="361150"/>
            </a:xfrm>
            <a:custGeom>
              <a:avLst/>
              <a:gdLst/>
              <a:ahLst/>
              <a:cxnLst/>
              <a:rect l="l" t="t" r="r" b="b"/>
              <a:pathLst>
                <a:path w="13026" h="14446" extrusionOk="0">
                  <a:moveTo>
                    <a:pt x="6004" y="1"/>
                  </a:moveTo>
                  <a:cubicBezTo>
                    <a:pt x="5118" y="1"/>
                    <a:pt x="4229" y="164"/>
                    <a:pt x="3353" y="327"/>
                  </a:cubicBezTo>
                  <a:cubicBezTo>
                    <a:pt x="3168" y="362"/>
                    <a:pt x="2964" y="406"/>
                    <a:pt x="2843" y="548"/>
                  </a:cubicBezTo>
                  <a:cubicBezTo>
                    <a:pt x="2722" y="690"/>
                    <a:pt x="2711" y="892"/>
                    <a:pt x="2704" y="1079"/>
                  </a:cubicBezTo>
                  <a:cubicBezTo>
                    <a:pt x="2684" y="1682"/>
                    <a:pt x="2665" y="2284"/>
                    <a:pt x="2645" y="2887"/>
                  </a:cubicBezTo>
                  <a:cubicBezTo>
                    <a:pt x="2329" y="2719"/>
                    <a:pt x="2095" y="2425"/>
                    <a:pt x="1937" y="2105"/>
                  </a:cubicBezTo>
                  <a:cubicBezTo>
                    <a:pt x="1832" y="1895"/>
                    <a:pt x="1759" y="1672"/>
                    <a:pt x="1695" y="1447"/>
                  </a:cubicBezTo>
                  <a:cubicBezTo>
                    <a:pt x="1633" y="1232"/>
                    <a:pt x="1558" y="1130"/>
                    <a:pt x="1459" y="945"/>
                  </a:cubicBezTo>
                  <a:cubicBezTo>
                    <a:pt x="1377" y="788"/>
                    <a:pt x="1390" y="606"/>
                    <a:pt x="1389" y="434"/>
                  </a:cubicBezTo>
                  <a:cubicBezTo>
                    <a:pt x="1377" y="431"/>
                    <a:pt x="1366" y="430"/>
                    <a:pt x="1354" y="430"/>
                  </a:cubicBezTo>
                  <a:cubicBezTo>
                    <a:pt x="1070" y="430"/>
                    <a:pt x="821" y="1350"/>
                    <a:pt x="599" y="2166"/>
                  </a:cubicBezTo>
                  <a:cubicBezTo>
                    <a:pt x="334" y="3149"/>
                    <a:pt x="0" y="4261"/>
                    <a:pt x="417" y="5249"/>
                  </a:cubicBezTo>
                  <a:cubicBezTo>
                    <a:pt x="648" y="5798"/>
                    <a:pt x="1024" y="6276"/>
                    <a:pt x="1369" y="6767"/>
                  </a:cubicBezTo>
                  <a:cubicBezTo>
                    <a:pt x="1963" y="7613"/>
                    <a:pt x="2490" y="8543"/>
                    <a:pt x="2610" y="9559"/>
                  </a:cubicBezTo>
                  <a:cubicBezTo>
                    <a:pt x="2662" y="10005"/>
                    <a:pt x="2634" y="10458"/>
                    <a:pt x="2708" y="10902"/>
                  </a:cubicBezTo>
                  <a:cubicBezTo>
                    <a:pt x="2965" y="12444"/>
                    <a:pt x="4081" y="13642"/>
                    <a:pt x="5627" y="14080"/>
                  </a:cubicBezTo>
                  <a:cubicBezTo>
                    <a:pt x="6479" y="14323"/>
                    <a:pt x="7380" y="14445"/>
                    <a:pt x="8278" y="14445"/>
                  </a:cubicBezTo>
                  <a:cubicBezTo>
                    <a:pt x="8844" y="14445"/>
                    <a:pt x="9409" y="14396"/>
                    <a:pt x="9960" y="14298"/>
                  </a:cubicBezTo>
                  <a:cubicBezTo>
                    <a:pt x="11292" y="14061"/>
                    <a:pt x="13025" y="13519"/>
                    <a:pt x="12938" y="11922"/>
                  </a:cubicBezTo>
                  <a:cubicBezTo>
                    <a:pt x="12886" y="10979"/>
                    <a:pt x="12332" y="10128"/>
                    <a:pt x="11682" y="9426"/>
                  </a:cubicBezTo>
                  <a:cubicBezTo>
                    <a:pt x="11031" y="8723"/>
                    <a:pt x="10267" y="8122"/>
                    <a:pt x="9651" y="7390"/>
                  </a:cubicBezTo>
                  <a:cubicBezTo>
                    <a:pt x="9336" y="7014"/>
                    <a:pt x="9062" y="6608"/>
                    <a:pt x="8803" y="6193"/>
                  </a:cubicBezTo>
                  <a:cubicBezTo>
                    <a:pt x="8301" y="5389"/>
                    <a:pt x="7852" y="4543"/>
                    <a:pt x="7557" y="3645"/>
                  </a:cubicBezTo>
                  <a:cubicBezTo>
                    <a:pt x="7416" y="3213"/>
                    <a:pt x="7343" y="2786"/>
                    <a:pt x="7309" y="2356"/>
                  </a:cubicBezTo>
                  <a:cubicBezTo>
                    <a:pt x="7264" y="1797"/>
                    <a:pt x="7284" y="1234"/>
                    <a:pt x="7301" y="653"/>
                  </a:cubicBezTo>
                  <a:cubicBezTo>
                    <a:pt x="7305" y="512"/>
                    <a:pt x="7306" y="360"/>
                    <a:pt x="7225" y="245"/>
                  </a:cubicBezTo>
                  <a:cubicBezTo>
                    <a:pt x="7125" y="105"/>
                    <a:pt x="6937" y="65"/>
                    <a:pt x="6767" y="45"/>
                  </a:cubicBezTo>
                  <a:cubicBezTo>
                    <a:pt x="6513" y="14"/>
                    <a:pt x="6259" y="1"/>
                    <a:pt x="60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345;p103"/>
            <p:cNvSpPr/>
            <p:nvPr/>
          </p:nvSpPr>
          <p:spPr>
            <a:xfrm>
              <a:off x="1822350" y="4406025"/>
              <a:ext cx="142700" cy="42750"/>
            </a:xfrm>
            <a:custGeom>
              <a:avLst/>
              <a:gdLst/>
              <a:ahLst/>
              <a:cxnLst/>
              <a:rect l="l" t="t" r="r" b="b"/>
              <a:pathLst>
                <a:path w="5708" h="1710" extrusionOk="0">
                  <a:moveTo>
                    <a:pt x="3383" y="0"/>
                  </a:moveTo>
                  <a:cubicBezTo>
                    <a:pt x="3147" y="0"/>
                    <a:pt x="2878" y="9"/>
                    <a:pt x="2572" y="31"/>
                  </a:cubicBezTo>
                  <a:cubicBezTo>
                    <a:pt x="1493" y="108"/>
                    <a:pt x="688" y="567"/>
                    <a:pt x="244" y="894"/>
                  </a:cubicBezTo>
                  <a:cubicBezTo>
                    <a:pt x="22" y="1056"/>
                    <a:pt x="0" y="1380"/>
                    <a:pt x="199" y="1572"/>
                  </a:cubicBezTo>
                  <a:cubicBezTo>
                    <a:pt x="290" y="1662"/>
                    <a:pt x="412" y="1709"/>
                    <a:pt x="534" y="1709"/>
                  </a:cubicBezTo>
                  <a:cubicBezTo>
                    <a:pt x="630" y="1709"/>
                    <a:pt x="726" y="1680"/>
                    <a:pt x="808" y="1620"/>
                  </a:cubicBezTo>
                  <a:cubicBezTo>
                    <a:pt x="1228" y="1311"/>
                    <a:pt x="1965" y="991"/>
                    <a:pt x="2877" y="894"/>
                  </a:cubicBezTo>
                  <a:cubicBezTo>
                    <a:pt x="3087" y="871"/>
                    <a:pt x="3347" y="856"/>
                    <a:pt x="3626" y="856"/>
                  </a:cubicBezTo>
                  <a:cubicBezTo>
                    <a:pt x="4312" y="856"/>
                    <a:pt x="5108" y="950"/>
                    <a:pt x="5531" y="1267"/>
                  </a:cubicBezTo>
                  <a:cubicBezTo>
                    <a:pt x="5707" y="737"/>
                    <a:pt x="4889" y="211"/>
                    <a:pt x="4889" y="211"/>
                  </a:cubicBezTo>
                  <a:cubicBezTo>
                    <a:pt x="4889" y="211"/>
                    <a:pt x="4528" y="0"/>
                    <a:pt x="33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346;p103"/>
            <p:cNvSpPr/>
            <p:nvPr/>
          </p:nvSpPr>
          <p:spPr>
            <a:xfrm>
              <a:off x="1850800" y="4448075"/>
              <a:ext cx="144000" cy="44350"/>
            </a:xfrm>
            <a:custGeom>
              <a:avLst/>
              <a:gdLst/>
              <a:ahLst/>
              <a:cxnLst/>
              <a:rect l="l" t="t" r="r" b="b"/>
              <a:pathLst>
                <a:path w="5760" h="1774" extrusionOk="0">
                  <a:moveTo>
                    <a:pt x="3334" y="0"/>
                  </a:moveTo>
                  <a:cubicBezTo>
                    <a:pt x="3124" y="0"/>
                    <a:pt x="2887" y="8"/>
                    <a:pt x="2622" y="27"/>
                  </a:cubicBezTo>
                  <a:cubicBezTo>
                    <a:pt x="1541" y="103"/>
                    <a:pt x="688" y="631"/>
                    <a:pt x="244" y="958"/>
                  </a:cubicBezTo>
                  <a:cubicBezTo>
                    <a:pt x="22" y="1122"/>
                    <a:pt x="1" y="1445"/>
                    <a:pt x="199" y="1636"/>
                  </a:cubicBezTo>
                  <a:cubicBezTo>
                    <a:pt x="291" y="1726"/>
                    <a:pt x="412" y="1774"/>
                    <a:pt x="535" y="1774"/>
                  </a:cubicBezTo>
                  <a:cubicBezTo>
                    <a:pt x="630" y="1774"/>
                    <a:pt x="726" y="1745"/>
                    <a:pt x="808" y="1684"/>
                  </a:cubicBezTo>
                  <a:cubicBezTo>
                    <a:pt x="1227" y="1375"/>
                    <a:pt x="1908" y="1017"/>
                    <a:pt x="2821" y="919"/>
                  </a:cubicBezTo>
                  <a:cubicBezTo>
                    <a:pt x="3090" y="890"/>
                    <a:pt x="3460" y="863"/>
                    <a:pt x="3857" y="863"/>
                  </a:cubicBezTo>
                  <a:cubicBezTo>
                    <a:pt x="4533" y="863"/>
                    <a:pt x="5289" y="941"/>
                    <a:pt x="5759" y="1219"/>
                  </a:cubicBezTo>
                  <a:cubicBezTo>
                    <a:pt x="5636" y="559"/>
                    <a:pt x="4881" y="267"/>
                    <a:pt x="4881" y="267"/>
                  </a:cubicBezTo>
                  <a:cubicBezTo>
                    <a:pt x="4881" y="267"/>
                    <a:pt x="4542" y="0"/>
                    <a:pt x="3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347;p103"/>
            <p:cNvSpPr/>
            <p:nvPr/>
          </p:nvSpPr>
          <p:spPr>
            <a:xfrm>
              <a:off x="1805525" y="4362650"/>
              <a:ext cx="132725" cy="40150"/>
            </a:xfrm>
            <a:custGeom>
              <a:avLst/>
              <a:gdLst/>
              <a:ahLst/>
              <a:cxnLst/>
              <a:rect l="l" t="t" r="r" b="b"/>
              <a:pathLst>
                <a:path w="5309" h="1606" extrusionOk="0">
                  <a:moveTo>
                    <a:pt x="3398" y="1"/>
                  </a:moveTo>
                  <a:cubicBezTo>
                    <a:pt x="3153" y="1"/>
                    <a:pt x="2869" y="16"/>
                    <a:pt x="2532" y="51"/>
                  </a:cubicBezTo>
                  <a:cubicBezTo>
                    <a:pt x="1533" y="154"/>
                    <a:pt x="677" y="594"/>
                    <a:pt x="244" y="855"/>
                  </a:cubicBezTo>
                  <a:cubicBezTo>
                    <a:pt x="68" y="960"/>
                    <a:pt x="1" y="1183"/>
                    <a:pt x="88" y="1368"/>
                  </a:cubicBezTo>
                  <a:cubicBezTo>
                    <a:pt x="160" y="1518"/>
                    <a:pt x="312" y="1605"/>
                    <a:pt x="470" y="1605"/>
                  </a:cubicBezTo>
                  <a:cubicBezTo>
                    <a:pt x="540" y="1605"/>
                    <a:pt x="612" y="1588"/>
                    <a:pt x="678" y="1551"/>
                  </a:cubicBezTo>
                  <a:cubicBezTo>
                    <a:pt x="837" y="1463"/>
                    <a:pt x="1018" y="1368"/>
                    <a:pt x="1171" y="1300"/>
                  </a:cubicBezTo>
                  <a:cubicBezTo>
                    <a:pt x="1774" y="1033"/>
                    <a:pt x="2519" y="793"/>
                    <a:pt x="3109" y="767"/>
                  </a:cubicBezTo>
                  <a:cubicBezTo>
                    <a:pt x="3241" y="762"/>
                    <a:pt x="3369" y="759"/>
                    <a:pt x="3493" y="759"/>
                  </a:cubicBezTo>
                  <a:cubicBezTo>
                    <a:pt x="4197" y="759"/>
                    <a:pt x="4766" y="854"/>
                    <a:pt x="5104" y="1042"/>
                  </a:cubicBezTo>
                  <a:cubicBezTo>
                    <a:pt x="5309" y="915"/>
                    <a:pt x="5100" y="417"/>
                    <a:pt x="4784" y="240"/>
                  </a:cubicBezTo>
                  <a:cubicBezTo>
                    <a:pt x="4428" y="110"/>
                    <a:pt x="4054" y="1"/>
                    <a:pt x="33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348;p103"/>
            <p:cNvSpPr/>
            <p:nvPr/>
          </p:nvSpPr>
          <p:spPr>
            <a:xfrm>
              <a:off x="2190550" y="4267550"/>
              <a:ext cx="482875" cy="160700"/>
            </a:xfrm>
            <a:custGeom>
              <a:avLst/>
              <a:gdLst/>
              <a:ahLst/>
              <a:cxnLst/>
              <a:rect l="l" t="t" r="r" b="b"/>
              <a:pathLst>
                <a:path w="19315" h="6428" extrusionOk="0">
                  <a:moveTo>
                    <a:pt x="366" y="1"/>
                  </a:moveTo>
                  <a:cubicBezTo>
                    <a:pt x="366" y="1"/>
                    <a:pt x="0" y="1168"/>
                    <a:pt x="318" y="1846"/>
                  </a:cubicBezTo>
                  <a:cubicBezTo>
                    <a:pt x="636" y="2524"/>
                    <a:pt x="2540" y="3247"/>
                    <a:pt x="3989" y="3329"/>
                  </a:cubicBezTo>
                  <a:cubicBezTo>
                    <a:pt x="5440" y="3413"/>
                    <a:pt x="6601" y="3551"/>
                    <a:pt x="7717" y="4291"/>
                  </a:cubicBezTo>
                  <a:cubicBezTo>
                    <a:pt x="8834" y="5029"/>
                    <a:pt x="10844" y="6208"/>
                    <a:pt x="13772" y="6406"/>
                  </a:cubicBezTo>
                  <a:cubicBezTo>
                    <a:pt x="13987" y="6420"/>
                    <a:pt x="14199" y="6427"/>
                    <a:pt x="14406" y="6427"/>
                  </a:cubicBezTo>
                  <a:cubicBezTo>
                    <a:pt x="17008" y="6427"/>
                    <a:pt x="18885" y="5349"/>
                    <a:pt x="19068" y="4964"/>
                  </a:cubicBezTo>
                  <a:cubicBezTo>
                    <a:pt x="19266" y="4549"/>
                    <a:pt x="19315" y="3894"/>
                    <a:pt x="19148" y="3544"/>
                  </a:cubicBez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349;p103"/>
            <p:cNvSpPr/>
            <p:nvPr/>
          </p:nvSpPr>
          <p:spPr>
            <a:xfrm>
              <a:off x="2190550" y="4119125"/>
              <a:ext cx="492000" cy="282375"/>
            </a:xfrm>
            <a:custGeom>
              <a:avLst/>
              <a:gdLst/>
              <a:ahLst/>
              <a:cxnLst/>
              <a:rect l="l" t="t" r="r" b="b"/>
              <a:pathLst>
                <a:path w="19680" h="11295" extrusionOk="0">
                  <a:moveTo>
                    <a:pt x="1811" y="0"/>
                  </a:moveTo>
                  <a:cubicBezTo>
                    <a:pt x="1368" y="0"/>
                    <a:pt x="1212" y="2148"/>
                    <a:pt x="819" y="3535"/>
                  </a:cubicBezTo>
                  <a:cubicBezTo>
                    <a:pt x="449" y="4840"/>
                    <a:pt x="0" y="6353"/>
                    <a:pt x="336" y="6830"/>
                  </a:cubicBezTo>
                  <a:cubicBezTo>
                    <a:pt x="1249" y="7906"/>
                    <a:pt x="3928" y="8304"/>
                    <a:pt x="5345" y="8415"/>
                  </a:cubicBezTo>
                  <a:cubicBezTo>
                    <a:pt x="7573" y="8590"/>
                    <a:pt x="9457" y="10402"/>
                    <a:pt x="11155" y="10884"/>
                  </a:cubicBezTo>
                  <a:cubicBezTo>
                    <a:pt x="12192" y="11178"/>
                    <a:pt x="13213" y="11294"/>
                    <a:pt x="14156" y="11294"/>
                  </a:cubicBezTo>
                  <a:cubicBezTo>
                    <a:pt x="16044" y="11294"/>
                    <a:pt x="17617" y="10827"/>
                    <a:pt x="18371" y="10386"/>
                  </a:cubicBezTo>
                  <a:cubicBezTo>
                    <a:pt x="19679" y="9617"/>
                    <a:pt x="19532" y="7671"/>
                    <a:pt x="18382" y="6898"/>
                  </a:cubicBezTo>
                  <a:cubicBezTo>
                    <a:pt x="17595" y="6366"/>
                    <a:pt x="16257" y="6090"/>
                    <a:pt x="15251" y="5636"/>
                  </a:cubicBezTo>
                  <a:cubicBezTo>
                    <a:pt x="14262" y="5192"/>
                    <a:pt x="13326" y="4794"/>
                    <a:pt x="12369" y="4279"/>
                  </a:cubicBezTo>
                  <a:cubicBezTo>
                    <a:pt x="11553" y="3840"/>
                    <a:pt x="10736" y="3370"/>
                    <a:pt x="10026" y="2769"/>
                  </a:cubicBezTo>
                  <a:cubicBezTo>
                    <a:pt x="9752" y="2538"/>
                    <a:pt x="9364" y="2235"/>
                    <a:pt x="9204" y="1906"/>
                  </a:cubicBezTo>
                  <a:cubicBezTo>
                    <a:pt x="9029" y="1544"/>
                    <a:pt x="8988" y="1030"/>
                    <a:pt x="8885" y="635"/>
                  </a:cubicBezTo>
                  <a:cubicBezTo>
                    <a:pt x="8835" y="441"/>
                    <a:pt x="8762" y="219"/>
                    <a:pt x="8575" y="149"/>
                  </a:cubicBezTo>
                  <a:cubicBezTo>
                    <a:pt x="8533" y="134"/>
                    <a:pt x="8491" y="128"/>
                    <a:pt x="8448" y="128"/>
                  </a:cubicBezTo>
                  <a:cubicBezTo>
                    <a:pt x="8346" y="128"/>
                    <a:pt x="8240" y="163"/>
                    <a:pt x="8143" y="199"/>
                  </a:cubicBezTo>
                  <a:lnTo>
                    <a:pt x="7382" y="478"/>
                  </a:lnTo>
                  <a:lnTo>
                    <a:pt x="6410" y="834"/>
                  </a:lnTo>
                  <a:cubicBezTo>
                    <a:pt x="6027" y="974"/>
                    <a:pt x="5617" y="1139"/>
                    <a:pt x="5410" y="1488"/>
                  </a:cubicBezTo>
                  <a:cubicBezTo>
                    <a:pt x="5107" y="2006"/>
                    <a:pt x="5354" y="2763"/>
                    <a:pt x="4937" y="3193"/>
                  </a:cubicBezTo>
                  <a:cubicBezTo>
                    <a:pt x="4785" y="3350"/>
                    <a:pt x="4573" y="3420"/>
                    <a:pt x="4354" y="3420"/>
                  </a:cubicBezTo>
                  <a:cubicBezTo>
                    <a:pt x="4157" y="3420"/>
                    <a:pt x="3955" y="3363"/>
                    <a:pt x="3788" y="3258"/>
                  </a:cubicBezTo>
                  <a:cubicBezTo>
                    <a:pt x="3437" y="3040"/>
                    <a:pt x="3215" y="2664"/>
                    <a:pt x="3049" y="2284"/>
                  </a:cubicBezTo>
                  <a:cubicBezTo>
                    <a:pt x="2885" y="1904"/>
                    <a:pt x="2761" y="1502"/>
                    <a:pt x="2541" y="1151"/>
                  </a:cubicBezTo>
                  <a:cubicBezTo>
                    <a:pt x="2291" y="754"/>
                    <a:pt x="1882" y="480"/>
                    <a:pt x="1849" y="5"/>
                  </a:cubicBezTo>
                  <a:cubicBezTo>
                    <a:pt x="1836" y="2"/>
                    <a:pt x="1824" y="0"/>
                    <a:pt x="18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350;p103"/>
            <p:cNvSpPr/>
            <p:nvPr/>
          </p:nvSpPr>
          <p:spPr>
            <a:xfrm>
              <a:off x="2371000" y="4188850"/>
              <a:ext cx="95725" cy="47425"/>
            </a:xfrm>
            <a:custGeom>
              <a:avLst/>
              <a:gdLst/>
              <a:ahLst/>
              <a:cxnLst/>
              <a:rect l="l" t="t" r="r" b="b"/>
              <a:pathLst>
                <a:path w="3829" h="1897" extrusionOk="0">
                  <a:moveTo>
                    <a:pt x="2563" y="1"/>
                  </a:moveTo>
                  <a:cubicBezTo>
                    <a:pt x="1903" y="1"/>
                    <a:pt x="924" y="436"/>
                    <a:pt x="291" y="958"/>
                  </a:cubicBezTo>
                  <a:cubicBezTo>
                    <a:pt x="1" y="1197"/>
                    <a:pt x="38" y="1649"/>
                    <a:pt x="367" y="1831"/>
                  </a:cubicBezTo>
                  <a:cubicBezTo>
                    <a:pt x="447" y="1875"/>
                    <a:pt x="534" y="1896"/>
                    <a:pt x="621" y="1896"/>
                  </a:cubicBezTo>
                  <a:cubicBezTo>
                    <a:pt x="747" y="1896"/>
                    <a:pt x="872" y="1851"/>
                    <a:pt x="971" y="1764"/>
                  </a:cubicBezTo>
                  <a:cubicBezTo>
                    <a:pt x="1407" y="1384"/>
                    <a:pt x="2355" y="712"/>
                    <a:pt x="3592" y="712"/>
                  </a:cubicBezTo>
                  <a:cubicBezTo>
                    <a:pt x="3670" y="712"/>
                    <a:pt x="3748" y="714"/>
                    <a:pt x="3828" y="720"/>
                  </a:cubicBezTo>
                  <a:cubicBezTo>
                    <a:pt x="3828" y="720"/>
                    <a:pt x="3624" y="176"/>
                    <a:pt x="2781" y="19"/>
                  </a:cubicBezTo>
                  <a:cubicBezTo>
                    <a:pt x="2714" y="7"/>
                    <a:pt x="2641" y="1"/>
                    <a:pt x="25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351;p103"/>
            <p:cNvSpPr/>
            <p:nvPr/>
          </p:nvSpPr>
          <p:spPr>
            <a:xfrm>
              <a:off x="2410850" y="4218850"/>
              <a:ext cx="105825" cy="48175"/>
            </a:xfrm>
            <a:custGeom>
              <a:avLst/>
              <a:gdLst/>
              <a:ahLst/>
              <a:cxnLst/>
              <a:rect l="l" t="t" r="r" b="b"/>
              <a:pathLst>
                <a:path w="4233" h="1927" extrusionOk="0">
                  <a:moveTo>
                    <a:pt x="3016" y="0"/>
                  </a:moveTo>
                  <a:cubicBezTo>
                    <a:pt x="3008" y="0"/>
                    <a:pt x="3000" y="0"/>
                    <a:pt x="2992" y="0"/>
                  </a:cubicBezTo>
                  <a:cubicBezTo>
                    <a:pt x="2992" y="0"/>
                    <a:pt x="1309" y="49"/>
                    <a:pt x="267" y="1020"/>
                  </a:cubicBezTo>
                  <a:cubicBezTo>
                    <a:pt x="1" y="1267"/>
                    <a:pt x="20" y="1689"/>
                    <a:pt x="337" y="1864"/>
                  </a:cubicBezTo>
                  <a:cubicBezTo>
                    <a:pt x="413" y="1906"/>
                    <a:pt x="497" y="1927"/>
                    <a:pt x="580" y="1927"/>
                  </a:cubicBezTo>
                  <a:cubicBezTo>
                    <a:pt x="702" y="1927"/>
                    <a:pt x="824" y="1882"/>
                    <a:pt x="919" y="1796"/>
                  </a:cubicBezTo>
                  <a:cubicBezTo>
                    <a:pt x="1354" y="1408"/>
                    <a:pt x="2194" y="624"/>
                    <a:pt x="3829" y="624"/>
                  </a:cubicBezTo>
                  <a:cubicBezTo>
                    <a:pt x="3958" y="624"/>
                    <a:pt x="4092" y="628"/>
                    <a:pt x="4232" y="639"/>
                  </a:cubicBezTo>
                  <a:cubicBezTo>
                    <a:pt x="4232" y="639"/>
                    <a:pt x="3824" y="0"/>
                    <a:pt x="30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352;p103"/>
            <p:cNvSpPr/>
            <p:nvPr/>
          </p:nvSpPr>
          <p:spPr>
            <a:xfrm>
              <a:off x="2467700" y="4245575"/>
              <a:ext cx="104125" cy="48450"/>
            </a:xfrm>
            <a:custGeom>
              <a:avLst/>
              <a:gdLst/>
              <a:ahLst/>
              <a:cxnLst/>
              <a:rect l="l" t="t" r="r" b="b"/>
              <a:pathLst>
                <a:path w="4165" h="1938" extrusionOk="0">
                  <a:moveTo>
                    <a:pt x="2902" y="1"/>
                  </a:moveTo>
                  <a:cubicBezTo>
                    <a:pt x="2893" y="1"/>
                    <a:pt x="2885" y="1"/>
                    <a:pt x="2876" y="1"/>
                  </a:cubicBezTo>
                  <a:cubicBezTo>
                    <a:pt x="2876" y="1"/>
                    <a:pt x="1308" y="59"/>
                    <a:pt x="266" y="1031"/>
                  </a:cubicBezTo>
                  <a:cubicBezTo>
                    <a:pt x="1" y="1278"/>
                    <a:pt x="19" y="1700"/>
                    <a:pt x="337" y="1875"/>
                  </a:cubicBezTo>
                  <a:cubicBezTo>
                    <a:pt x="413" y="1917"/>
                    <a:pt x="497" y="1937"/>
                    <a:pt x="580" y="1937"/>
                  </a:cubicBezTo>
                  <a:cubicBezTo>
                    <a:pt x="702" y="1937"/>
                    <a:pt x="823" y="1893"/>
                    <a:pt x="918" y="1807"/>
                  </a:cubicBezTo>
                  <a:cubicBezTo>
                    <a:pt x="1356" y="1418"/>
                    <a:pt x="2145" y="564"/>
                    <a:pt x="3791" y="564"/>
                  </a:cubicBezTo>
                  <a:cubicBezTo>
                    <a:pt x="3911" y="564"/>
                    <a:pt x="4035" y="569"/>
                    <a:pt x="4165" y="578"/>
                  </a:cubicBezTo>
                  <a:cubicBezTo>
                    <a:pt x="4165" y="578"/>
                    <a:pt x="3709" y="1"/>
                    <a:pt x="29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353;p103"/>
            <p:cNvSpPr/>
            <p:nvPr/>
          </p:nvSpPr>
          <p:spPr>
            <a:xfrm>
              <a:off x="1737225" y="2410900"/>
              <a:ext cx="666425" cy="1806725"/>
            </a:xfrm>
            <a:custGeom>
              <a:avLst/>
              <a:gdLst/>
              <a:ahLst/>
              <a:cxnLst/>
              <a:rect l="l" t="t" r="r" b="b"/>
              <a:pathLst>
                <a:path w="26657" h="72269" extrusionOk="0">
                  <a:moveTo>
                    <a:pt x="25051" y="1"/>
                  </a:moveTo>
                  <a:lnTo>
                    <a:pt x="2090" y="2758"/>
                  </a:lnTo>
                  <a:cubicBezTo>
                    <a:pt x="1721" y="13933"/>
                    <a:pt x="1749" y="38687"/>
                    <a:pt x="1749" y="38687"/>
                  </a:cubicBezTo>
                  <a:cubicBezTo>
                    <a:pt x="1632" y="40077"/>
                    <a:pt x="1067" y="42931"/>
                    <a:pt x="603" y="48498"/>
                  </a:cubicBezTo>
                  <a:cubicBezTo>
                    <a:pt x="1" y="55736"/>
                    <a:pt x="1308" y="71656"/>
                    <a:pt x="1308" y="71656"/>
                  </a:cubicBezTo>
                  <a:cubicBezTo>
                    <a:pt x="1308" y="71656"/>
                    <a:pt x="2507" y="72268"/>
                    <a:pt x="4257" y="72268"/>
                  </a:cubicBezTo>
                  <a:cubicBezTo>
                    <a:pt x="5112" y="72268"/>
                    <a:pt x="6098" y="72122"/>
                    <a:pt x="7140" y="71688"/>
                  </a:cubicBezTo>
                  <a:cubicBezTo>
                    <a:pt x="7140" y="71688"/>
                    <a:pt x="10636" y="48997"/>
                    <a:pt x="11744" y="41837"/>
                  </a:cubicBezTo>
                  <a:cubicBezTo>
                    <a:pt x="12717" y="35547"/>
                    <a:pt x="14626" y="23696"/>
                    <a:pt x="14626" y="23696"/>
                  </a:cubicBezTo>
                  <a:lnTo>
                    <a:pt x="16828" y="39791"/>
                  </a:lnTo>
                  <a:cubicBezTo>
                    <a:pt x="16828" y="39791"/>
                    <a:pt x="16301" y="44136"/>
                    <a:pt x="17054" y="48972"/>
                  </a:cubicBezTo>
                  <a:cubicBezTo>
                    <a:pt x="17566" y="52266"/>
                    <a:pt x="19848" y="65808"/>
                    <a:pt x="19848" y="65808"/>
                  </a:cubicBezTo>
                  <a:cubicBezTo>
                    <a:pt x="19848" y="65808"/>
                    <a:pt x="20976" y="66154"/>
                    <a:pt x="22644" y="66154"/>
                  </a:cubicBezTo>
                  <a:cubicBezTo>
                    <a:pt x="23701" y="66154"/>
                    <a:pt x="24975" y="66016"/>
                    <a:pt x="26316" y="65562"/>
                  </a:cubicBezTo>
                  <a:cubicBezTo>
                    <a:pt x="26316" y="65562"/>
                    <a:pt x="26532" y="42101"/>
                    <a:pt x="26590" y="39051"/>
                  </a:cubicBezTo>
                  <a:cubicBezTo>
                    <a:pt x="26657" y="35573"/>
                    <a:pt x="25051" y="1"/>
                    <a:pt x="250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354;p103"/>
            <p:cNvSpPr/>
            <p:nvPr/>
          </p:nvSpPr>
          <p:spPr>
            <a:xfrm>
              <a:off x="2102875" y="2700475"/>
              <a:ext cx="219150" cy="705200"/>
            </a:xfrm>
            <a:custGeom>
              <a:avLst/>
              <a:gdLst/>
              <a:ahLst/>
              <a:cxnLst/>
              <a:rect l="l" t="t" r="r" b="b"/>
              <a:pathLst>
                <a:path w="8766" h="28208" extrusionOk="0">
                  <a:moveTo>
                    <a:pt x="8765" y="1"/>
                  </a:moveTo>
                  <a:lnTo>
                    <a:pt x="8765" y="1"/>
                  </a:lnTo>
                  <a:cubicBezTo>
                    <a:pt x="6234" y="2556"/>
                    <a:pt x="1653" y="2956"/>
                    <a:pt x="1653" y="2956"/>
                  </a:cubicBezTo>
                  <a:lnTo>
                    <a:pt x="0" y="12113"/>
                  </a:lnTo>
                  <a:lnTo>
                    <a:pt x="2201" y="28208"/>
                  </a:lnTo>
                  <a:lnTo>
                    <a:pt x="903" y="13273"/>
                  </a:lnTo>
                  <a:lnTo>
                    <a:pt x="2554" y="4007"/>
                  </a:lnTo>
                  <a:cubicBezTo>
                    <a:pt x="8314" y="2505"/>
                    <a:pt x="8765" y="1"/>
                    <a:pt x="8765" y="1"/>
                  </a:cubicBezTo>
                  <a:close/>
                </a:path>
              </a:pathLst>
            </a:custGeom>
            <a:solidFill>
              <a:srgbClr val="000549">
                <a:alpha val="53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355;p103"/>
            <p:cNvSpPr/>
            <p:nvPr/>
          </p:nvSpPr>
          <p:spPr>
            <a:xfrm>
              <a:off x="2173475" y="1607775"/>
              <a:ext cx="836950" cy="661800"/>
            </a:xfrm>
            <a:custGeom>
              <a:avLst/>
              <a:gdLst/>
              <a:ahLst/>
              <a:cxnLst/>
              <a:rect l="l" t="t" r="r" b="b"/>
              <a:pathLst>
                <a:path w="33478" h="26472" extrusionOk="0">
                  <a:moveTo>
                    <a:pt x="25238" y="0"/>
                  </a:moveTo>
                  <a:cubicBezTo>
                    <a:pt x="24949" y="0"/>
                    <a:pt x="24749" y="160"/>
                    <a:pt x="24775" y="487"/>
                  </a:cubicBezTo>
                  <a:cubicBezTo>
                    <a:pt x="24855" y="1461"/>
                    <a:pt x="24846" y="2442"/>
                    <a:pt x="24750" y="3415"/>
                  </a:cubicBezTo>
                  <a:cubicBezTo>
                    <a:pt x="24694" y="3986"/>
                    <a:pt x="24640" y="4411"/>
                    <a:pt x="24640" y="5260"/>
                  </a:cubicBezTo>
                  <a:cubicBezTo>
                    <a:pt x="24640" y="6317"/>
                    <a:pt x="24485" y="6884"/>
                    <a:pt x="23822" y="8326"/>
                  </a:cubicBezTo>
                  <a:cubicBezTo>
                    <a:pt x="23240" y="9590"/>
                    <a:pt x="17456" y="18076"/>
                    <a:pt x="17456" y="18076"/>
                  </a:cubicBezTo>
                  <a:cubicBezTo>
                    <a:pt x="15653" y="16062"/>
                    <a:pt x="10588" y="9028"/>
                    <a:pt x="7640" y="7588"/>
                  </a:cubicBezTo>
                  <a:cubicBezTo>
                    <a:pt x="5789" y="6683"/>
                    <a:pt x="3154" y="6522"/>
                    <a:pt x="1512" y="6522"/>
                  </a:cubicBezTo>
                  <a:cubicBezTo>
                    <a:pt x="605" y="6522"/>
                    <a:pt x="1" y="6572"/>
                    <a:pt x="1" y="6572"/>
                  </a:cubicBezTo>
                  <a:lnTo>
                    <a:pt x="7035" y="17674"/>
                  </a:lnTo>
                  <a:cubicBezTo>
                    <a:pt x="7035" y="17674"/>
                    <a:pt x="11966" y="22657"/>
                    <a:pt x="15126" y="25067"/>
                  </a:cubicBezTo>
                  <a:cubicBezTo>
                    <a:pt x="16088" y="25801"/>
                    <a:pt x="17047" y="26471"/>
                    <a:pt x="18109" y="26471"/>
                  </a:cubicBezTo>
                  <a:cubicBezTo>
                    <a:pt x="19454" y="26471"/>
                    <a:pt x="20965" y="25396"/>
                    <a:pt x="22862" y="22015"/>
                  </a:cubicBezTo>
                  <a:cubicBezTo>
                    <a:pt x="24894" y="18391"/>
                    <a:pt x="27175" y="13658"/>
                    <a:pt x="27767" y="12474"/>
                  </a:cubicBezTo>
                  <a:cubicBezTo>
                    <a:pt x="28359" y="11288"/>
                    <a:pt x="29388" y="10735"/>
                    <a:pt x="30237" y="10562"/>
                  </a:cubicBezTo>
                  <a:cubicBezTo>
                    <a:pt x="30551" y="10497"/>
                    <a:pt x="30866" y="10426"/>
                    <a:pt x="31176" y="10343"/>
                  </a:cubicBezTo>
                  <a:cubicBezTo>
                    <a:pt x="31865" y="10154"/>
                    <a:pt x="32668" y="9846"/>
                    <a:pt x="32900" y="9095"/>
                  </a:cubicBezTo>
                  <a:cubicBezTo>
                    <a:pt x="32979" y="8838"/>
                    <a:pt x="32994" y="8565"/>
                    <a:pt x="33052" y="8302"/>
                  </a:cubicBezTo>
                  <a:cubicBezTo>
                    <a:pt x="33140" y="7903"/>
                    <a:pt x="33323" y="7528"/>
                    <a:pt x="33409" y="7129"/>
                  </a:cubicBezTo>
                  <a:cubicBezTo>
                    <a:pt x="33468" y="6861"/>
                    <a:pt x="33477" y="6570"/>
                    <a:pt x="33387" y="6309"/>
                  </a:cubicBezTo>
                  <a:cubicBezTo>
                    <a:pt x="33308" y="6081"/>
                    <a:pt x="33090" y="5887"/>
                    <a:pt x="33080" y="5636"/>
                  </a:cubicBezTo>
                  <a:cubicBezTo>
                    <a:pt x="33074" y="5511"/>
                    <a:pt x="33136" y="5394"/>
                    <a:pt x="33182" y="5278"/>
                  </a:cubicBezTo>
                  <a:cubicBezTo>
                    <a:pt x="33380" y="4766"/>
                    <a:pt x="33270" y="4146"/>
                    <a:pt x="32906" y="3734"/>
                  </a:cubicBezTo>
                  <a:cubicBezTo>
                    <a:pt x="32809" y="3625"/>
                    <a:pt x="32694" y="3528"/>
                    <a:pt x="32624" y="3401"/>
                  </a:cubicBezTo>
                  <a:cubicBezTo>
                    <a:pt x="32478" y="3132"/>
                    <a:pt x="32553" y="2799"/>
                    <a:pt x="32486" y="2502"/>
                  </a:cubicBezTo>
                  <a:cubicBezTo>
                    <a:pt x="32370" y="1998"/>
                    <a:pt x="31962" y="1824"/>
                    <a:pt x="31461" y="1824"/>
                  </a:cubicBezTo>
                  <a:cubicBezTo>
                    <a:pt x="30638" y="1824"/>
                    <a:pt x="29562" y="2292"/>
                    <a:pt x="29108" y="2534"/>
                  </a:cubicBezTo>
                  <a:cubicBezTo>
                    <a:pt x="28898" y="2646"/>
                    <a:pt x="27863" y="3169"/>
                    <a:pt x="27399" y="3424"/>
                  </a:cubicBezTo>
                  <a:cubicBezTo>
                    <a:pt x="27319" y="2814"/>
                    <a:pt x="27197" y="2241"/>
                    <a:pt x="26781" y="1262"/>
                  </a:cubicBezTo>
                  <a:cubicBezTo>
                    <a:pt x="26427" y="430"/>
                    <a:pt x="25713" y="0"/>
                    <a:pt x="25238" y="0"/>
                  </a:cubicBezTo>
                  <a:close/>
                </a:path>
              </a:pathLst>
            </a:custGeom>
            <a:solidFill>
              <a:srgbClr val="FFBD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356;p103"/>
            <p:cNvSpPr/>
            <p:nvPr/>
          </p:nvSpPr>
          <p:spPr>
            <a:xfrm>
              <a:off x="2221125" y="1766500"/>
              <a:ext cx="606600" cy="511675"/>
            </a:xfrm>
            <a:custGeom>
              <a:avLst/>
              <a:gdLst/>
              <a:ahLst/>
              <a:cxnLst/>
              <a:rect l="l" t="t" r="r" b="b"/>
              <a:pathLst>
                <a:path w="24264" h="20467" extrusionOk="0">
                  <a:moveTo>
                    <a:pt x="0" y="0"/>
                  </a:moveTo>
                  <a:lnTo>
                    <a:pt x="2007" y="8870"/>
                  </a:lnTo>
                  <a:cubicBezTo>
                    <a:pt x="2007" y="8870"/>
                    <a:pt x="11369" y="17982"/>
                    <a:pt x="14173" y="19683"/>
                  </a:cubicBezTo>
                  <a:cubicBezTo>
                    <a:pt x="15048" y="20213"/>
                    <a:pt x="15796" y="20467"/>
                    <a:pt x="16469" y="20467"/>
                  </a:cubicBezTo>
                  <a:cubicBezTo>
                    <a:pt x="17953" y="20467"/>
                    <a:pt x="19072" y="19237"/>
                    <a:pt x="20381" y="17037"/>
                  </a:cubicBezTo>
                  <a:cubicBezTo>
                    <a:pt x="22284" y="13839"/>
                    <a:pt x="24264" y="9350"/>
                    <a:pt x="24264" y="9350"/>
                  </a:cubicBezTo>
                  <a:lnTo>
                    <a:pt x="24264" y="9350"/>
                  </a:lnTo>
                  <a:cubicBezTo>
                    <a:pt x="24264" y="9350"/>
                    <a:pt x="24259" y="9350"/>
                    <a:pt x="24251" y="9350"/>
                  </a:cubicBezTo>
                  <a:cubicBezTo>
                    <a:pt x="24096" y="9350"/>
                    <a:pt x="22559" y="9331"/>
                    <a:pt x="21182" y="8582"/>
                  </a:cubicBezTo>
                  <a:cubicBezTo>
                    <a:pt x="19730" y="7793"/>
                    <a:pt x="19157" y="6358"/>
                    <a:pt x="19157" y="6358"/>
                  </a:cubicBezTo>
                  <a:lnTo>
                    <a:pt x="15474" y="11325"/>
                  </a:lnTo>
                  <a:cubicBezTo>
                    <a:pt x="15474" y="11325"/>
                    <a:pt x="10769" y="5265"/>
                    <a:pt x="8015" y="2770"/>
                  </a:cubicBezTo>
                  <a:cubicBezTo>
                    <a:pt x="5261" y="273"/>
                    <a:pt x="4309" y="208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357;p103"/>
            <p:cNvSpPr/>
            <p:nvPr/>
          </p:nvSpPr>
          <p:spPr>
            <a:xfrm>
              <a:off x="2837475" y="1701175"/>
              <a:ext cx="133025" cy="135000"/>
            </a:xfrm>
            <a:custGeom>
              <a:avLst/>
              <a:gdLst/>
              <a:ahLst/>
              <a:cxnLst/>
              <a:rect l="l" t="t" r="r" b="b"/>
              <a:pathLst>
                <a:path w="5321" h="5400" extrusionOk="0">
                  <a:moveTo>
                    <a:pt x="1526" y="1"/>
                  </a:moveTo>
                  <a:cubicBezTo>
                    <a:pt x="755" y="322"/>
                    <a:pt x="582" y="867"/>
                    <a:pt x="707" y="2005"/>
                  </a:cubicBezTo>
                  <a:cubicBezTo>
                    <a:pt x="780" y="2680"/>
                    <a:pt x="690" y="3947"/>
                    <a:pt x="1" y="4512"/>
                  </a:cubicBezTo>
                  <a:cubicBezTo>
                    <a:pt x="1" y="4512"/>
                    <a:pt x="607" y="4400"/>
                    <a:pt x="923" y="4012"/>
                  </a:cubicBezTo>
                  <a:cubicBezTo>
                    <a:pt x="1123" y="3766"/>
                    <a:pt x="1233" y="3657"/>
                    <a:pt x="1340" y="3657"/>
                  </a:cubicBezTo>
                  <a:cubicBezTo>
                    <a:pt x="1402" y="3657"/>
                    <a:pt x="1463" y="3693"/>
                    <a:pt x="1541" y="3762"/>
                  </a:cubicBezTo>
                  <a:cubicBezTo>
                    <a:pt x="1752" y="3949"/>
                    <a:pt x="2075" y="4009"/>
                    <a:pt x="2075" y="4009"/>
                  </a:cubicBezTo>
                  <a:cubicBezTo>
                    <a:pt x="2075" y="4009"/>
                    <a:pt x="1682" y="4508"/>
                    <a:pt x="2088" y="5061"/>
                  </a:cubicBezTo>
                  <a:cubicBezTo>
                    <a:pt x="2254" y="5287"/>
                    <a:pt x="2618" y="5400"/>
                    <a:pt x="3074" y="5400"/>
                  </a:cubicBezTo>
                  <a:cubicBezTo>
                    <a:pt x="3734" y="5400"/>
                    <a:pt x="4588" y="5165"/>
                    <a:pt x="5321" y="4700"/>
                  </a:cubicBezTo>
                  <a:lnTo>
                    <a:pt x="5321" y="4700"/>
                  </a:lnTo>
                  <a:cubicBezTo>
                    <a:pt x="5321" y="4700"/>
                    <a:pt x="4229" y="5149"/>
                    <a:pt x="3425" y="5149"/>
                  </a:cubicBezTo>
                  <a:cubicBezTo>
                    <a:pt x="3127" y="5149"/>
                    <a:pt x="2869" y="5087"/>
                    <a:pt x="2721" y="4918"/>
                  </a:cubicBezTo>
                  <a:cubicBezTo>
                    <a:pt x="2171" y="4292"/>
                    <a:pt x="3214" y="3353"/>
                    <a:pt x="4026" y="3053"/>
                  </a:cubicBezTo>
                  <a:lnTo>
                    <a:pt x="4026" y="3053"/>
                  </a:lnTo>
                  <a:cubicBezTo>
                    <a:pt x="4026" y="3053"/>
                    <a:pt x="3116" y="3357"/>
                    <a:pt x="2412" y="3357"/>
                  </a:cubicBezTo>
                  <a:cubicBezTo>
                    <a:pt x="2073" y="3357"/>
                    <a:pt x="1782" y="3287"/>
                    <a:pt x="1661" y="3079"/>
                  </a:cubicBezTo>
                  <a:cubicBezTo>
                    <a:pt x="1290" y="2440"/>
                    <a:pt x="2087" y="1860"/>
                    <a:pt x="3259" y="1448"/>
                  </a:cubicBezTo>
                  <a:lnTo>
                    <a:pt x="3259" y="1448"/>
                  </a:lnTo>
                  <a:cubicBezTo>
                    <a:pt x="3259" y="1448"/>
                    <a:pt x="2610" y="1626"/>
                    <a:pt x="2041" y="1626"/>
                  </a:cubicBezTo>
                  <a:cubicBezTo>
                    <a:pt x="1701" y="1626"/>
                    <a:pt x="1389" y="1562"/>
                    <a:pt x="1262" y="1359"/>
                  </a:cubicBezTo>
                  <a:cubicBezTo>
                    <a:pt x="849" y="696"/>
                    <a:pt x="1324" y="249"/>
                    <a:pt x="1526" y="1"/>
                  </a:cubicBezTo>
                  <a:close/>
                </a:path>
              </a:pathLst>
            </a:custGeom>
            <a:solidFill>
              <a:srgbClr val="F09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358;p103"/>
            <p:cNvSpPr/>
            <p:nvPr/>
          </p:nvSpPr>
          <p:spPr>
            <a:xfrm>
              <a:off x="1778250" y="1765825"/>
              <a:ext cx="590400" cy="925550"/>
            </a:xfrm>
            <a:custGeom>
              <a:avLst/>
              <a:gdLst/>
              <a:ahLst/>
              <a:cxnLst/>
              <a:rect l="l" t="t" r="r" b="b"/>
              <a:pathLst>
                <a:path w="23616" h="37022" extrusionOk="0">
                  <a:moveTo>
                    <a:pt x="16333" y="0"/>
                  </a:moveTo>
                  <a:lnTo>
                    <a:pt x="9178" y="341"/>
                  </a:lnTo>
                  <a:cubicBezTo>
                    <a:pt x="7417" y="800"/>
                    <a:pt x="565" y="1613"/>
                    <a:pt x="565" y="1613"/>
                  </a:cubicBezTo>
                  <a:lnTo>
                    <a:pt x="438" y="17136"/>
                  </a:lnTo>
                  <a:cubicBezTo>
                    <a:pt x="438" y="17136"/>
                    <a:pt x="0" y="28326"/>
                    <a:pt x="135" y="34316"/>
                  </a:cubicBezTo>
                  <a:cubicBezTo>
                    <a:pt x="2703" y="35945"/>
                    <a:pt x="6784" y="37022"/>
                    <a:pt x="11097" y="37022"/>
                  </a:cubicBezTo>
                  <a:cubicBezTo>
                    <a:pt x="15390" y="37022"/>
                    <a:pt x="19915" y="35955"/>
                    <a:pt x="23408" y="33304"/>
                  </a:cubicBezTo>
                  <a:cubicBezTo>
                    <a:pt x="23616" y="28359"/>
                    <a:pt x="23334" y="12152"/>
                    <a:pt x="22844" y="8609"/>
                  </a:cubicBezTo>
                  <a:cubicBezTo>
                    <a:pt x="22351" y="5030"/>
                    <a:pt x="21879" y="221"/>
                    <a:pt x="163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359;p103"/>
            <p:cNvSpPr/>
            <p:nvPr/>
          </p:nvSpPr>
          <p:spPr>
            <a:xfrm>
              <a:off x="1840400" y="1138250"/>
              <a:ext cx="522850" cy="543175"/>
            </a:xfrm>
            <a:custGeom>
              <a:avLst/>
              <a:gdLst/>
              <a:ahLst/>
              <a:cxnLst/>
              <a:rect l="l" t="t" r="r" b="b"/>
              <a:pathLst>
                <a:path w="20914" h="21727" extrusionOk="0">
                  <a:moveTo>
                    <a:pt x="12854" y="0"/>
                  </a:moveTo>
                  <a:cubicBezTo>
                    <a:pt x="12339" y="0"/>
                    <a:pt x="11824" y="187"/>
                    <a:pt x="11340" y="383"/>
                  </a:cubicBezTo>
                  <a:cubicBezTo>
                    <a:pt x="10440" y="745"/>
                    <a:pt x="9557" y="1144"/>
                    <a:pt x="8643" y="1468"/>
                  </a:cubicBezTo>
                  <a:cubicBezTo>
                    <a:pt x="7034" y="2038"/>
                    <a:pt x="5316" y="2377"/>
                    <a:pt x="3867" y="3281"/>
                  </a:cubicBezTo>
                  <a:cubicBezTo>
                    <a:pt x="3524" y="3494"/>
                    <a:pt x="3195" y="3742"/>
                    <a:pt x="2965" y="4074"/>
                  </a:cubicBezTo>
                  <a:cubicBezTo>
                    <a:pt x="2643" y="4536"/>
                    <a:pt x="2544" y="5125"/>
                    <a:pt x="2580" y="5688"/>
                  </a:cubicBezTo>
                  <a:cubicBezTo>
                    <a:pt x="2594" y="5874"/>
                    <a:pt x="2623" y="6058"/>
                    <a:pt x="2668" y="6240"/>
                  </a:cubicBezTo>
                  <a:cubicBezTo>
                    <a:pt x="2556" y="6120"/>
                    <a:pt x="2424" y="6021"/>
                    <a:pt x="2278" y="5947"/>
                  </a:cubicBezTo>
                  <a:cubicBezTo>
                    <a:pt x="2083" y="5850"/>
                    <a:pt x="1877" y="5804"/>
                    <a:pt x="1675" y="5804"/>
                  </a:cubicBezTo>
                  <a:cubicBezTo>
                    <a:pt x="1154" y="5804"/>
                    <a:pt x="655" y="6108"/>
                    <a:pt x="418" y="6629"/>
                  </a:cubicBezTo>
                  <a:lnTo>
                    <a:pt x="2146" y="7485"/>
                  </a:lnTo>
                  <a:cubicBezTo>
                    <a:pt x="1653" y="7596"/>
                    <a:pt x="1206" y="7855"/>
                    <a:pt x="865" y="8229"/>
                  </a:cubicBezTo>
                  <a:cubicBezTo>
                    <a:pt x="0" y="9174"/>
                    <a:pt x="594" y="12022"/>
                    <a:pt x="1800" y="14793"/>
                  </a:cubicBezTo>
                  <a:cubicBezTo>
                    <a:pt x="1800" y="14793"/>
                    <a:pt x="3053" y="19867"/>
                    <a:pt x="3516" y="20693"/>
                  </a:cubicBezTo>
                  <a:cubicBezTo>
                    <a:pt x="3980" y="21517"/>
                    <a:pt x="4888" y="21727"/>
                    <a:pt x="4888" y="21727"/>
                  </a:cubicBezTo>
                  <a:lnTo>
                    <a:pt x="4722" y="18628"/>
                  </a:lnTo>
                  <a:lnTo>
                    <a:pt x="17592" y="17475"/>
                  </a:lnTo>
                  <a:lnTo>
                    <a:pt x="16302" y="16591"/>
                  </a:lnTo>
                  <a:cubicBezTo>
                    <a:pt x="18775" y="15418"/>
                    <a:pt x="20450" y="12862"/>
                    <a:pt x="20355" y="9950"/>
                  </a:cubicBezTo>
                  <a:cubicBezTo>
                    <a:pt x="20318" y="8804"/>
                    <a:pt x="20003" y="7685"/>
                    <a:pt x="19436" y="6688"/>
                  </a:cubicBezTo>
                  <a:cubicBezTo>
                    <a:pt x="20119" y="6139"/>
                    <a:pt x="20752" y="5448"/>
                    <a:pt x="20840" y="4735"/>
                  </a:cubicBezTo>
                  <a:cubicBezTo>
                    <a:pt x="20913" y="4143"/>
                    <a:pt x="20521" y="3561"/>
                    <a:pt x="19993" y="3284"/>
                  </a:cubicBezTo>
                  <a:cubicBezTo>
                    <a:pt x="19665" y="3114"/>
                    <a:pt x="19298" y="3044"/>
                    <a:pt x="18926" y="3044"/>
                  </a:cubicBezTo>
                  <a:cubicBezTo>
                    <a:pt x="18699" y="3044"/>
                    <a:pt x="18470" y="3070"/>
                    <a:pt x="18248" y="3115"/>
                  </a:cubicBezTo>
                  <a:cubicBezTo>
                    <a:pt x="18364" y="2225"/>
                    <a:pt x="17747" y="1364"/>
                    <a:pt x="16949" y="1020"/>
                  </a:cubicBezTo>
                  <a:cubicBezTo>
                    <a:pt x="16594" y="866"/>
                    <a:pt x="16253" y="792"/>
                    <a:pt x="15922" y="792"/>
                  </a:cubicBezTo>
                  <a:cubicBezTo>
                    <a:pt x="15354" y="792"/>
                    <a:pt x="14816" y="1011"/>
                    <a:pt x="14291" y="1423"/>
                  </a:cubicBezTo>
                  <a:cubicBezTo>
                    <a:pt x="14454" y="794"/>
                    <a:pt x="13872" y="164"/>
                    <a:pt x="13232" y="37"/>
                  </a:cubicBezTo>
                  <a:cubicBezTo>
                    <a:pt x="13107" y="11"/>
                    <a:pt x="12981" y="0"/>
                    <a:pt x="12854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360;p103"/>
            <p:cNvSpPr/>
            <p:nvPr/>
          </p:nvSpPr>
          <p:spPr>
            <a:xfrm>
              <a:off x="1840400" y="1138250"/>
              <a:ext cx="522850" cy="543175"/>
            </a:xfrm>
            <a:custGeom>
              <a:avLst/>
              <a:gdLst/>
              <a:ahLst/>
              <a:cxnLst/>
              <a:rect l="l" t="t" r="r" b="b"/>
              <a:pathLst>
                <a:path w="20914" h="21727" extrusionOk="0">
                  <a:moveTo>
                    <a:pt x="12854" y="0"/>
                  </a:moveTo>
                  <a:cubicBezTo>
                    <a:pt x="12339" y="0"/>
                    <a:pt x="11824" y="187"/>
                    <a:pt x="11340" y="383"/>
                  </a:cubicBezTo>
                  <a:cubicBezTo>
                    <a:pt x="10440" y="745"/>
                    <a:pt x="9557" y="1144"/>
                    <a:pt x="8643" y="1468"/>
                  </a:cubicBezTo>
                  <a:cubicBezTo>
                    <a:pt x="7034" y="2038"/>
                    <a:pt x="5316" y="2377"/>
                    <a:pt x="3867" y="3281"/>
                  </a:cubicBezTo>
                  <a:cubicBezTo>
                    <a:pt x="3524" y="3494"/>
                    <a:pt x="3195" y="3742"/>
                    <a:pt x="2965" y="4074"/>
                  </a:cubicBezTo>
                  <a:cubicBezTo>
                    <a:pt x="2643" y="4536"/>
                    <a:pt x="2544" y="5125"/>
                    <a:pt x="2580" y="5688"/>
                  </a:cubicBezTo>
                  <a:cubicBezTo>
                    <a:pt x="2594" y="5874"/>
                    <a:pt x="2623" y="6058"/>
                    <a:pt x="2668" y="6240"/>
                  </a:cubicBezTo>
                  <a:cubicBezTo>
                    <a:pt x="2556" y="6120"/>
                    <a:pt x="2424" y="6021"/>
                    <a:pt x="2278" y="5947"/>
                  </a:cubicBezTo>
                  <a:cubicBezTo>
                    <a:pt x="2083" y="5850"/>
                    <a:pt x="1877" y="5804"/>
                    <a:pt x="1675" y="5804"/>
                  </a:cubicBezTo>
                  <a:cubicBezTo>
                    <a:pt x="1154" y="5804"/>
                    <a:pt x="655" y="6108"/>
                    <a:pt x="418" y="6629"/>
                  </a:cubicBezTo>
                  <a:lnTo>
                    <a:pt x="2146" y="7485"/>
                  </a:lnTo>
                  <a:cubicBezTo>
                    <a:pt x="1653" y="7596"/>
                    <a:pt x="1206" y="7855"/>
                    <a:pt x="865" y="8229"/>
                  </a:cubicBezTo>
                  <a:cubicBezTo>
                    <a:pt x="0" y="9174"/>
                    <a:pt x="594" y="12022"/>
                    <a:pt x="1800" y="14793"/>
                  </a:cubicBezTo>
                  <a:cubicBezTo>
                    <a:pt x="1800" y="14793"/>
                    <a:pt x="3053" y="19867"/>
                    <a:pt x="3516" y="20693"/>
                  </a:cubicBezTo>
                  <a:cubicBezTo>
                    <a:pt x="3980" y="21517"/>
                    <a:pt x="4888" y="21727"/>
                    <a:pt x="4888" y="21727"/>
                  </a:cubicBezTo>
                  <a:lnTo>
                    <a:pt x="4722" y="18628"/>
                  </a:lnTo>
                  <a:lnTo>
                    <a:pt x="17592" y="17475"/>
                  </a:lnTo>
                  <a:lnTo>
                    <a:pt x="16302" y="16591"/>
                  </a:lnTo>
                  <a:cubicBezTo>
                    <a:pt x="18775" y="15418"/>
                    <a:pt x="20450" y="12862"/>
                    <a:pt x="20355" y="9950"/>
                  </a:cubicBezTo>
                  <a:cubicBezTo>
                    <a:pt x="20318" y="8804"/>
                    <a:pt x="20003" y="7685"/>
                    <a:pt x="19436" y="6688"/>
                  </a:cubicBezTo>
                  <a:cubicBezTo>
                    <a:pt x="20119" y="6139"/>
                    <a:pt x="20752" y="5448"/>
                    <a:pt x="20840" y="4735"/>
                  </a:cubicBezTo>
                  <a:cubicBezTo>
                    <a:pt x="20913" y="4143"/>
                    <a:pt x="20521" y="3561"/>
                    <a:pt x="19993" y="3284"/>
                  </a:cubicBezTo>
                  <a:cubicBezTo>
                    <a:pt x="19665" y="3114"/>
                    <a:pt x="19298" y="3044"/>
                    <a:pt x="18926" y="3044"/>
                  </a:cubicBezTo>
                  <a:cubicBezTo>
                    <a:pt x="18699" y="3044"/>
                    <a:pt x="18470" y="3070"/>
                    <a:pt x="18248" y="3115"/>
                  </a:cubicBezTo>
                  <a:cubicBezTo>
                    <a:pt x="18364" y="2225"/>
                    <a:pt x="17747" y="1364"/>
                    <a:pt x="16949" y="1020"/>
                  </a:cubicBezTo>
                  <a:cubicBezTo>
                    <a:pt x="16594" y="866"/>
                    <a:pt x="16253" y="792"/>
                    <a:pt x="15922" y="792"/>
                  </a:cubicBezTo>
                  <a:cubicBezTo>
                    <a:pt x="15354" y="792"/>
                    <a:pt x="14816" y="1011"/>
                    <a:pt x="14291" y="1423"/>
                  </a:cubicBezTo>
                  <a:cubicBezTo>
                    <a:pt x="14454" y="794"/>
                    <a:pt x="13872" y="164"/>
                    <a:pt x="13232" y="37"/>
                  </a:cubicBezTo>
                  <a:cubicBezTo>
                    <a:pt x="13107" y="11"/>
                    <a:pt x="12981" y="0"/>
                    <a:pt x="128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361;p103"/>
            <p:cNvSpPr/>
            <p:nvPr/>
          </p:nvSpPr>
          <p:spPr>
            <a:xfrm>
              <a:off x="1819900" y="1327275"/>
              <a:ext cx="505225" cy="498450"/>
            </a:xfrm>
            <a:custGeom>
              <a:avLst/>
              <a:gdLst/>
              <a:ahLst/>
              <a:cxnLst/>
              <a:rect l="l" t="t" r="r" b="b"/>
              <a:pathLst>
                <a:path w="20209" h="19938" extrusionOk="0">
                  <a:moveTo>
                    <a:pt x="18939" y="1"/>
                  </a:moveTo>
                  <a:cubicBezTo>
                    <a:pt x="17414" y="842"/>
                    <a:pt x="15670" y="1117"/>
                    <a:pt x="13905" y="1117"/>
                  </a:cubicBezTo>
                  <a:cubicBezTo>
                    <a:pt x="12999" y="1117"/>
                    <a:pt x="12087" y="1044"/>
                    <a:pt x="11196" y="938"/>
                  </a:cubicBezTo>
                  <a:cubicBezTo>
                    <a:pt x="10014" y="797"/>
                    <a:pt x="8839" y="607"/>
                    <a:pt x="7662" y="422"/>
                  </a:cubicBezTo>
                  <a:cubicBezTo>
                    <a:pt x="7617" y="415"/>
                    <a:pt x="7570" y="408"/>
                    <a:pt x="7524" y="408"/>
                  </a:cubicBezTo>
                  <a:cubicBezTo>
                    <a:pt x="7461" y="408"/>
                    <a:pt x="7400" y="420"/>
                    <a:pt x="7352" y="460"/>
                  </a:cubicBezTo>
                  <a:cubicBezTo>
                    <a:pt x="7299" y="504"/>
                    <a:pt x="7274" y="572"/>
                    <a:pt x="7251" y="637"/>
                  </a:cubicBezTo>
                  <a:cubicBezTo>
                    <a:pt x="6480" y="2889"/>
                    <a:pt x="6500" y="5338"/>
                    <a:pt x="5888" y="7639"/>
                  </a:cubicBezTo>
                  <a:cubicBezTo>
                    <a:pt x="5832" y="7847"/>
                    <a:pt x="5700" y="8204"/>
                    <a:pt x="5445" y="8233"/>
                  </a:cubicBezTo>
                  <a:cubicBezTo>
                    <a:pt x="5418" y="8237"/>
                    <a:pt x="5391" y="8238"/>
                    <a:pt x="5365" y="8238"/>
                  </a:cubicBezTo>
                  <a:cubicBezTo>
                    <a:pt x="4953" y="8238"/>
                    <a:pt x="4668" y="7860"/>
                    <a:pt x="4484" y="7528"/>
                  </a:cubicBezTo>
                  <a:cubicBezTo>
                    <a:pt x="4338" y="7264"/>
                    <a:pt x="4192" y="7001"/>
                    <a:pt x="4045" y="6738"/>
                  </a:cubicBezTo>
                  <a:cubicBezTo>
                    <a:pt x="3953" y="6571"/>
                    <a:pt x="3843" y="6464"/>
                    <a:pt x="3724" y="6330"/>
                  </a:cubicBezTo>
                  <a:cubicBezTo>
                    <a:pt x="3447" y="6075"/>
                    <a:pt x="2898" y="5792"/>
                    <a:pt x="2324" y="5792"/>
                  </a:cubicBezTo>
                  <a:cubicBezTo>
                    <a:pt x="1754" y="5792"/>
                    <a:pt x="1160" y="6072"/>
                    <a:pt x="783" y="6937"/>
                  </a:cubicBezTo>
                  <a:cubicBezTo>
                    <a:pt x="0" y="8737"/>
                    <a:pt x="1645" y="11027"/>
                    <a:pt x="2960" y="11392"/>
                  </a:cubicBezTo>
                  <a:cubicBezTo>
                    <a:pt x="3365" y="11505"/>
                    <a:pt x="3707" y="11551"/>
                    <a:pt x="3996" y="11551"/>
                  </a:cubicBezTo>
                  <a:cubicBezTo>
                    <a:pt x="5321" y="11551"/>
                    <a:pt x="5516" y="10573"/>
                    <a:pt x="5516" y="10573"/>
                  </a:cubicBezTo>
                  <a:lnTo>
                    <a:pt x="5951" y="18661"/>
                  </a:lnTo>
                  <a:cubicBezTo>
                    <a:pt x="6807" y="19557"/>
                    <a:pt x="8500" y="19937"/>
                    <a:pt x="10058" y="19937"/>
                  </a:cubicBezTo>
                  <a:cubicBezTo>
                    <a:pt x="12148" y="19937"/>
                    <a:pt x="13993" y="19253"/>
                    <a:pt x="13245" y="18210"/>
                  </a:cubicBezTo>
                  <a:lnTo>
                    <a:pt x="13158" y="15748"/>
                  </a:lnTo>
                  <a:lnTo>
                    <a:pt x="13158" y="15748"/>
                  </a:lnTo>
                  <a:cubicBezTo>
                    <a:pt x="13158" y="15748"/>
                    <a:pt x="14225" y="15874"/>
                    <a:pt x="15189" y="15874"/>
                  </a:cubicBezTo>
                  <a:cubicBezTo>
                    <a:pt x="15559" y="15874"/>
                    <a:pt x="15914" y="15856"/>
                    <a:pt x="16188" y="15804"/>
                  </a:cubicBezTo>
                  <a:cubicBezTo>
                    <a:pt x="17829" y="15495"/>
                    <a:pt x="18825" y="14159"/>
                    <a:pt x="19267" y="12357"/>
                  </a:cubicBezTo>
                  <a:cubicBezTo>
                    <a:pt x="19979" y="9462"/>
                    <a:pt x="20208" y="7136"/>
                    <a:pt x="19343" y="1516"/>
                  </a:cubicBezTo>
                  <a:cubicBezTo>
                    <a:pt x="19257" y="960"/>
                    <a:pt x="19120" y="457"/>
                    <a:pt x="18939" y="1"/>
                  </a:cubicBezTo>
                  <a:close/>
                </a:path>
              </a:pathLst>
            </a:custGeom>
            <a:solidFill>
              <a:srgbClr val="FFBD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362;p103"/>
            <p:cNvSpPr/>
            <p:nvPr/>
          </p:nvSpPr>
          <p:spPr>
            <a:xfrm>
              <a:off x="1977450" y="1646725"/>
              <a:ext cx="172200" cy="98725"/>
            </a:xfrm>
            <a:custGeom>
              <a:avLst/>
              <a:gdLst/>
              <a:ahLst/>
              <a:cxnLst/>
              <a:rect l="l" t="t" r="r" b="b"/>
              <a:pathLst>
                <a:path w="6888" h="3949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1"/>
                    <a:pt x="277" y="1086"/>
                    <a:pt x="1079" y="2046"/>
                  </a:cubicBezTo>
                  <a:cubicBezTo>
                    <a:pt x="2060" y="3219"/>
                    <a:pt x="6887" y="3949"/>
                    <a:pt x="6887" y="3949"/>
                  </a:cubicBezTo>
                  <a:lnTo>
                    <a:pt x="6856" y="2970"/>
                  </a:lnTo>
                  <a:cubicBezTo>
                    <a:pt x="6856" y="2970"/>
                    <a:pt x="3148" y="2347"/>
                    <a:pt x="1838" y="1704"/>
                  </a:cubicBezTo>
                  <a:cubicBezTo>
                    <a:pt x="962" y="1274"/>
                    <a:pt x="225" y="504"/>
                    <a:pt x="1" y="0"/>
                  </a:cubicBezTo>
                  <a:close/>
                </a:path>
              </a:pathLst>
            </a:custGeom>
            <a:solidFill>
              <a:srgbClr val="F09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63;p103"/>
            <p:cNvSpPr/>
            <p:nvPr/>
          </p:nvSpPr>
          <p:spPr>
            <a:xfrm>
              <a:off x="2086175" y="1475025"/>
              <a:ext cx="35025" cy="35750"/>
            </a:xfrm>
            <a:custGeom>
              <a:avLst/>
              <a:gdLst/>
              <a:ahLst/>
              <a:cxnLst/>
              <a:rect l="l" t="t" r="r" b="b"/>
              <a:pathLst>
                <a:path w="1401" h="1430" extrusionOk="0">
                  <a:moveTo>
                    <a:pt x="697" y="1"/>
                  </a:moveTo>
                  <a:cubicBezTo>
                    <a:pt x="691" y="1"/>
                    <a:pt x="684" y="1"/>
                    <a:pt x="677" y="1"/>
                  </a:cubicBezTo>
                  <a:cubicBezTo>
                    <a:pt x="297" y="12"/>
                    <a:pt x="0" y="341"/>
                    <a:pt x="13" y="735"/>
                  </a:cubicBezTo>
                  <a:cubicBezTo>
                    <a:pt x="25" y="1123"/>
                    <a:pt x="332" y="1429"/>
                    <a:pt x="703" y="1429"/>
                  </a:cubicBezTo>
                  <a:cubicBezTo>
                    <a:pt x="710" y="1429"/>
                    <a:pt x="717" y="1429"/>
                    <a:pt x="723" y="1429"/>
                  </a:cubicBezTo>
                  <a:cubicBezTo>
                    <a:pt x="1102" y="1418"/>
                    <a:pt x="1400" y="1089"/>
                    <a:pt x="1388" y="695"/>
                  </a:cubicBezTo>
                  <a:cubicBezTo>
                    <a:pt x="1375" y="307"/>
                    <a:pt x="1067" y="1"/>
                    <a:pt x="6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364;p103"/>
            <p:cNvSpPr/>
            <p:nvPr/>
          </p:nvSpPr>
          <p:spPr>
            <a:xfrm>
              <a:off x="2061925" y="1396025"/>
              <a:ext cx="46125" cy="32225"/>
            </a:xfrm>
            <a:custGeom>
              <a:avLst/>
              <a:gdLst/>
              <a:ahLst/>
              <a:cxnLst/>
              <a:rect l="l" t="t" r="r" b="b"/>
              <a:pathLst>
                <a:path w="1845" h="1289" extrusionOk="0">
                  <a:moveTo>
                    <a:pt x="1020" y="1"/>
                  </a:moveTo>
                  <a:cubicBezTo>
                    <a:pt x="906" y="1"/>
                    <a:pt x="789" y="24"/>
                    <a:pt x="676" y="72"/>
                  </a:cubicBezTo>
                  <a:cubicBezTo>
                    <a:pt x="219" y="270"/>
                    <a:pt x="0" y="814"/>
                    <a:pt x="187" y="1288"/>
                  </a:cubicBezTo>
                  <a:lnTo>
                    <a:pt x="1845" y="573"/>
                  </a:lnTo>
                  <a:cubicBezTo>
                    <a:pt x="1703" y="216"/>
                    <a:pt x="1371" y="1"/>
                    <a:pt x="10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365;p103"/>
            <p:cNvSpPr/>
            <p:nvPr/>
          </p:nvSpPr>
          <p:spPr>
            <a:xfrm>
              <a:off x="2116175" y="1609350"/>
              <a:ext cx="57325" cy="37675"/>
            </a:xfrm>
            <a:custGeom>
              <a:avLst/>
              <a:gdLst/>
              <a:ahLst/>
              <a:cxnLst/>
              <a:rect l="l" t="t" r="r" b="b"/>
              <a:pathLst>
                <a:path w="2293" h="1507" extrusionOk="0">
                  <a:moveTo>
                    <a:pt x="188" y="1"/>
                  </a:moveTo>
                  <a:cubicBezTo>
                    <a:pt x="1" y="604"/>
                    <a:pt x="321" y="1253"/>
                    <a:pt x="902" y="1449"/>
                  </a:cubicBezTo>
                  <a:cubicBezTo>
                    <a:pt x="1016" y="1488"/>
                    <a:pt x="1132" y="1506"/>
                    <a:pt x="1246" y="1506"/>
                  </a:cubicBezTo>
                  <a:cubicBezTo>
                    <a:pt x="1712" y="1506"/>
                    <a:pt x="2143" y="1199"/>
                    <a:pt x="2293" y="715"/>
                  </a:cubicBezTo>
                  <a:lnTo>
                    <a:pt x="188" y="1"/>
                  </a:lnTo>
                  <a:close/>
                </a:path>
              </a:pathLst>
            </a:custGeom>
            <a:solidFill>
              <a:srgbClr val="F09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366;p103"/>
            <p:cNvSpPr/>
            <p:nvPr/>
          </p:nvSpPr>
          <p:spPr>
            <a:xfrm>
              <a:off x="2258950" y="1397200"/>
              <a:ext cx="45350" cy="29850"/>
            </a:xfrm>
            <a:custGeom>
              <a:avLst/>
              <a:gdLst/>
              <a:ahLst/>
              <a:cxnLst/>
              <a:rect l="l" t="t" r="r" b="b"/>
              <a:pathLst>
                <a:path w="1814" h="1194" extrusionOk="0">
                  <a:moveTo>
                    <a:pt x="803" y="0"/>
                  </a:moveTo>
                  <a:cubicBezTo>
                    <a:pt x="451" y="0"/>
                    <a:pt x="125" y="213"/>
                    <a:pt x="1" y="561"/>
                  </a:cubicBezTo>
                  <a:lnTo>
                    <a:pt x="1651" y="1194"/>
                  </a:lnTo>
                  <a:cubicBezTo>
                    <a:pt x="1814" y="742"/>
                    <a:pt x="1575" y="234"/>
                    <a:pt x="1119" y="59"/>
                  </a:cubicBezTo>
                  <a:cubicBezTo>
                    <a:pt x="1014" y="19"/>
                    <a:pt x="907" y="0"/>
                    <a:pt x="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367;p103"/>
            <p:cNvSpPr/>
            <p:nvPr/>
          </p:nvSpPr>
          <p:spPr>
            <a:xfrm>
              <a:off x="1878925" y="1441925"/>
              <a:ext cx="144550" cy="51350"/>
            </a:xfrm>
            <a:custGeom>
              <a:avLst/>
              <a:gdLst/>
              <a:ahLst/>
              <a:cxnLst/>
              <a:rect l="l" t="t" r="r" b="b"/>
              <a:pathLst>
                <a:path w="5782" h="2054" extrusionOk="0">
                  <a:moveTo>
                    <a:pt x="5782" y="0"/>
                  </a:moveTo>
                  <a:lnTo>
                    <a:pt x="0" y="1206"/>
                  </a:lnTo>
                  <a:cubicBezTo>
                    <a:pt x="0" y="1206"/>
                    <a:pt x="17" y="1205"/>
                    <a:pt x="49" y="1205"/>
                  </a:cubicBezTo>
                  <a:cubicBezTo>
                    <a:pt x="247" y="1205"/>
                    <a:pt x="1013" y="1260"/>
                    <a:pt x="1669" y="2054"/>
                  </a:cubicBezTo>
                  <a:lnTo>
                    <a:pt x="5760" y="1274"/>
                  </a:lnTo>
                  <a:lnTo>
                    <a:pt x="57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368;p103"/>
            <p:cNvSpPr/>
            <p:nvPr/>
          </p:nvSpPr>
          <p:spPr>
            <a:xfrm>
              <a:off x="2248250" y="1475250"/>
              <a:ext cx="35275" cy="36000"/>
            </a:xfrm>
            <a:custGeom>
              <a:avLst/>
              <a:gdLst/>
              <a:ahLst/>
              <a:cxnLst/>
              <a:rect l="l" t="t" r="r" b="b"/>
              <a:pathLst>
                <a:path w="1411" h="1440" extrusionOk="0">
                  <a:moveTo>
                    <a:pt x="702" y="1"/>
                  </a:moveTo>
                  <a:cubicBezTo>
                    <a:pt x="695" y="1"/>
                    <a:pt x="688" y="1"/>
                    <a:pt x="682" y="1"/>
                  </a:cubicBezTo>
                  <a:cubicBezTo>
                    <a:pt x="299" y="13"/>
                    <a:pt x="0" y="344"/>
                    <a:pt x="13" y="741"/>
                  </a:cubicBezTo>
                  <a:cubicBezTo>
                    <a:pt x="26" y="1131"/>
                    <a:pt x="335" y="1439"/>
                    <a:pt x="708" y="1439"/>
                  </a:cubicBezTo>
                  <a:cubicBezTo>
                    <a:pt x="715" y="1439"/>
                    <a:pt x="721" y="1439"/>
                    <a:pt x="728" y="1439"/>
                  </a:cubicBezTo>
                  <a:cubicBezTo>
                    <a:pt x="1110" y="1428"/>
                    <a:pt x="1410" y="1096"/>
                    <a:pt x="1397" y="700"/>
                  </a:cubicBezTo>
                  <a:cubicBezTo>
                    <a:pt x="1384" y="310"/>
                    <a:pt x="1075" y="1"/>
                    <a:pt x="7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369;p103"/>
            <p:cNvSpPr/>
            <p:nvPr/>
          </p:nvSpPr>
          <p:spPr>
            <a:xfrm>
              <a:off x="2010900" y="1432800"/>
              <a:ext cx="356825" cy="145475"/>
            </a:xfrm>
            <a:custGeom>
              <a:avLst/>
              <a:gdLst/>
              <a:ahLst/>
              <a:cxnLst/>
              <a:rect l="l" t="t" r="r" b="b"/>
              <a:pathLst>
                <a:path w="14273" h="5819" extrusionOk="0">
                  <a:moveTo>
                    <a:pt x="11591" y="597"/>
                  </a:moveTo>
                  <a:cubicBezTo>
                    <a:pt x="11639" y="597"/>
                    <a:pt x="11688" y="598"/>
                    <a:pt x="11735" y="600"/>
                  </a:cubicBezTo>
                  <a:cubicBezTo>
                    <a:pt x="11758" y="601"/>
                    <a:pt x="11782" y="601"/>
                    <a:pt x="11806" y="603"/>
                  </a:cubicBezTo>
                  <a:cubicBezTo>
                    <a:pt x="11837" y="605"/>
                    <a:pt x="11869" y="607"/>
                    <a:pt x="11898" y="609"/>
                  </a:cubicBezTo>
                  <a:cubicBezTo>
                    <a:pt x="11951" y="613"/>
                    <a:pt x="12003" y="618"/>
                    <a:pt x="12053" y="625"/>
                  </a:cubicBezTo>
                  <a:cubicBezTo>
                    <a:pt x="12149" y="635"/>
                    <a:pt x="12243" y="651"/>
                    <a:pt x="12337" y="671"/>
                  </a:cubicBezTo>
                  <a:cubicBezTo>
                    <a:pt x="12360" y="677"/>
                    <a:pt x="12382" y="681"/>
                    <a:pt x="12404" y="687"/>
                  </a:cubicBezTo>
                  <a:cubicBezTo>
                    <a:pt x="12410" y="688"/>
                    <a:pt x="12416" y="689"/>
                    <a:pt x="12422" y="691"/>
                  </a:cubicBezTo>
                  <a:cubicBezTo>
                    <a:pt x="12435" y="695"/>
                    <a:pt x="12451" y="698"/>
                    <a:pt x="12467" y="703"/>
                  </a:cubicBezTo>
                  <a:cubicBezTo>
                    <a:pt x="12489" y="708"/>
                    <a:pt x="12513" y="716"/>
                    <a:pt x="12534" y="722"/>
                  </a:cubicBezTo>
                  <a:cubicBezTo>
                    <a:pt x="12563" y="730"/>
                    <a:pt x="12591" y="740"/>
                    <a:pt x="12616" y="748"/>
                  </a:cubicBezTo>
                  <a:cubicBezTo>
                    <a:pt x="12662" y="764"/>
                    <a:pt x="12706" y="781"/>
                    <a:pt x="12750" y="801"/>
                  </a:cubicBezTo>
                  <a:cubicBezTo>
                    <a:pt x="12758" y="803"/>
                    <a:pt x="12766" y="807"/>
                    <a:pt x="12774" y="811"/>
                  </a:cubicBezTo>
                  <a:cubicBezTo>
                    <a:pt x="12907" y="870"/>
                    <a:pt x="13007" y="936"/>
                    <a:pt x="13075" y="1002"/>
                  </a:cubicBezTo>
                  <a:cubicBezTo>
                    <a:pt x="13335" y="1253"/>
                    <a:pt x="13165" y="2400"/>
                    <a:pt x="13033" y="2984"/>
                  </a:cubicBezTo>
                  <a:cubicBezTo>
                    <a:pt x="12929" y="3439"/>
                    <a:pt x="12706" y="4422"/>
                    <a:pt x="11832" y="4866"/>
                  </a:cubicBezTo>
                  <a:cubicBezTo>
                    <a:pt x="11582" y="4994"/>
                    <a:pt x="11277" y="5076"/>
                    <a:pt x="10908" y="5089"/>
                  </a:cubicBezTo>
                  <a:cubicBezTo>
                    <a:pt x="10867" y="5090"/>
                    <a:pt x="10827" y="5091"/>
                    <a:pt x="10788" y="5091"/>
                  </a:cubicBezTo>
                  <a:cubicBezTo>
                    <a:pt x="9883" y="5091"/>
                    <a:pt x="9369" y="4700"/>
                    <a:pt x="9075" y="4252"/>
                  </a:cubicBezTo>
                  <a:cubicBezTo>
                    <a:pt x="9074" y="4248"/>
                    <a:pt x="9071" y="4246"/>
                    <a:pt x="9070" y="4243"/>
                  </a:cubicBezTo>
                  <a:cubicBezTo>
                    <a:pt x="9058" y="4225"/>
                    <a:pt x="9046" y="4207"/>
                    <a:pt x="9037" y="4190"/>
                  </a:cubicBezTo>
                  <a:cubicBezTo>
                    <a:pt x="9024" y="4169"/>
                    <a:pt x="9011" y="4148"/>
                    <a:pt x="9001" y="4129"/>
                  </a:cubicBezTo>
                  <a:cubicBezTo>
                    <a:pt x="8995" y="4119"/>
                    <a:pt x="8989" y="4107"/>
                    <a:pt x="8983" y="4097"/>
                  </a:cubicBezTo>
                  <a:cubicBezTo>
                    <a:pt x="8966" y="4067"/>
                    <a:pt x="8951" y="4035"/>
                    <a:pt x="8937" y="4006"/>
                  </a:cubicBezTo>
                  <a:cubicBezTo>
                    <a:pt x="8920" y="3970"/>
                    <a:pt x="8904" y="3935"/>
                    <a:pt x="8890" y="3899"/>
                  </a:cubicBezTo>
                  <a:cubicBezTo>
                    <a:pt x="8882" y="3882"/>
                    <a:pt x="8875" y="3865"/>
                    <a:pt x="8868" y="3847"/>
                  </a:cubicBezTo>
                  <a:cubicBezTo>
                    <a:pt x="8864" y="3838"/>
                    <a:pt x="8861" y="3827"/>
                    <a:pt x="8857" y="3817"/>
                  </a:cubicBezTo>
                  <a:cubicBezTo>
                    <a:pt x="8851" y="3803"/>
                    <a:pt x="8847" y="3788"/>
                    <a:pt x="8841" y="3774"/>
                  </a:cubicBezTo>
                  <a:cubicBezTo>
                    <a:pt x="8838" y="3762"/>
                    <a:pt x="8832" y="3751"/>
                    <a:pt x="8830" y="3741"/>
                  </a:cubicBezTo>
                  <a:cubicBezTo>
                    <a:pt x="8782" y="3600"/>
                    <a:pt x="8745" y="3455"/>
                    <a:pt x="8718" y="3309"/>
                  </a:cubicBezTo>
                  <a:cubicBezTo>
                    <a:pt x="8604" y="2664"/>
                    <a:pt x="8549" y="1913"/>
                    <a:pt x="8789" y="1551"/>
                  </a:cubicBezTo>
                  <a:cubicBezTo>
                    <a:pt x="9028" y="1190"/>
                    <a:pt x="9948" y="782"/>
                    <a:pt x="10828" y="654"/>
                  </a:cubicBezTo>
                  <a:cubicBezTo>
                    <a:pt x="11016" y="627"/>
                    <a:pt x="11207" y="609"/>
                    <a:pt x="11397" y="601"/>
                  </a:cubicBezTo>
                  <a:cubicBezTo>
                    <a:pt x="11420" y="600"/>
                    <a:pt x="11442" y="600"/>
                    <a:pt x="11464" y="599"/>
                  </a:cubicBezTo>
                  <a:cubicBezTo>
                    <a:pt x="11489" y="599"/>
                    <a:pt x="11512" y="598"/>
                    <a:pt x="11537" y="598"/>
                  </a:cubicBezTo>
                  <a:cubicBezTo>
                    <a:pt x="11555" y="598"/>
                    <a:pt x="11573" y="597"/>
                    <a:pt x="11591" y="597"/>
                  </a:cubicBezTo>
                  <a:close/>
                  <a:moveTo>
                    <a:pt x="3055" y="756"/>
                  </a:moveTo>
                  <a:cubicBezTo>
                    <a:pt x="3208" y="756"/>
                    <a:pt x="3370" y="762"/>
                    <a:pt x="3542" y="776"/>
                  </a:cubicBezTo>
                  <a:cubicBezTo>
                    <a:pt x="3584" y="778"/>
                    <a:pt x="3627" y="782"/>
                    <a:pt x="3673" y="787"/>
                  </a:cubicBezTo>
                  <a:cubicBezTo>
                    <a:pt x="3862" y="807"/>
                    <a:pt x="4050" y="836"/>
                    <a:pt x="4236" y="875"/>
                  </a:cubicBezTo>
                  <a:cubicBezTo>
                    <a:pt x="4310" y="891"/>
                    <a:pt x="4383" y="908"/>
                    <a:pt x="4454" y="926"/>
                  </a:cubicBezTo>
                  <a:cubicBezTo>
                    <a:pt x="4640" y="972"/>
                    <a:pt x="4822" y="1030"/>
                    <a:pt x="5001" y="1099"/>
                  </a:cubicBezTo>
                  <a:cubicBezTo>
                    <a:pt x="5060" y="1121"/>
                    <a:pt x="5115" y="1144"/>
                    <a:pt x="5168" y="1168"/>
                  </a:cubicBezTo>
                  <a:cubicBezTo>
                    <a:pt x="5232" y="1193"/>
                    <a:pt x="5292" y="1224"/>
                    <a:pt x="5349" y="1252"/>
                  </a:cubicBezTo>
                  <a:cubicBezTo>
                    <a:pt x="5361" y="1259"/>
                    <a:pt x="5373" y="1265"/>
                    <a:pt x="5385" y="1271"/>
                  </a:cubicBezTo>
                  <a:cubicBezTo>
                    <a:pt x="5407" y="1283"/>
                    <a:pt x="5430" y="1295"/>
                    <a:pt x="5451" y="1309"/>
                  </a:cubicBezTo>
                  <a:cubicBezTo>
                    <a:pt x="5621" y="1403"/>
                    <a:pt x="5748" y="1506"/>
                    <a:pt x="5816" y="1606"/>
                  </a:cubicBezTo>
                  <a:cubicBezTo>
                    <a:pt x="6057" y="1958"/>
                    <a:pt x="5969" y="2713"/>
                    <a:pt x="5817" y="3363"/>
                  </a:cubicBezTo>
                  <a:cubicBezTo>
                    <a:pt x="5740" y="3684"/>
                    <a:pt x="5580" y="4147"/>
                    <a:pt x="5220" y="4533"/>
                  </a:cubicBezTo>
                  <a:lnTo>
                    <a:pt x="5219" y="4533"/>
                  </a:lnTo>
                  <a:cubicBezTo>
                    <a:pt x="4855" y="4918"/>
                    <a:pt x="4287" y="5225"/>
                    <a:pt x="3396" y="5226"/>
                  </a:cubicBezTo>
                  <a:cubicBezTo>
                    <a:pt x="3392" y="5226"/>
                    <a:pt x="3388" y="5226"/>
                    <a:pt x="3384" y="5226"/>
                  </a:cubicBezTo>
                  <a:cubicBezTo>
                    <a:pt x="2491" y="5226"/>
                    <a:pt x="1976" y="4854"/>
                    <a:pt x="1671" y="4413"/>
                  </a:cubicBezTo>
                  <a:cubicBezTo>
                    <a:pt x="1652" y="4386"/>
                    <a:pt x="1634" y="4358"/>
                    <a:pt x="1617" y="4332"/>
                  </a:cubicBezTo>
                  <a:cubicBezTo>
                    <a:pt x="1601" y="4305"/>
                    <a:pt x="1583" y="4276"/>
                    <a:pt x="1569" y="4249"/>
                  </a:cubicBezTo>
                  <a:cubicBezTo>
                    <a:pt x="1553" y="4222"/>
                    <a:pt x="1540" y="4199"/>
                    <a:pt x="1527" y="4173"/>
                  </a:cubicBezTo>
                  <a:cubicBezTo>
                    <a:pt x="1516" y="4150"/>
                    <a:pt x="1503" y="4126"/>
                    <a:pt x="1493" y="4104"/>
                  </a:cubicBezTo>
                  <a:cubicBezTo>
                    <a:pt x="1483" y="4086"/>
                    <a:pt x="1475" y="4068"/>
                    <a:pt x="1467" y="4049"/>
                  </a:cubicBezTo>
                  <a:cubicBezTo>
                    <a:pt x="1459" y="4032"/>
                    <a:pt x="1451" y="4016"/>
                    <a:pt x="1446" y="3999"/>
                  </a:cubicBezTo>
                  <a:cubicBezTo>
                    <a:pt x="1433" y="3972"/>
                    <a:pt x="1422" y="3943"/>
                    <a:pt x="1411" y="3917"/>
                  </a:cubicBezTo>
                  <a:lnTo>
                    <a:pt x="1411" y="3915"/>
                  </a:lnTo>
                  <a:cubicBezTo>
                    <a:pt x="1379" y="3833"/>
                    <a:pt x="1351" y="3752"/>
                    <a:pt x="1328" y="3674"/>
                  </a:cubicBezTo>
                  <a:cubicBezTo>
                    <a:pt x="1327" y="3672"/>
                    <a:pt x="1328" y="3671"/>
                    <a:pt x="1327" y="3668"/>
                  </a:cubicBezTo>
                  <a:cubicBezTo>
                    <a:pt x="1312" y="3619"/>
                    <a:pt x="1299" y="3569"/>
                    <a:pt x="1287" y="3523"/>
                  </a:cubicBezTo>
                  <a:cubicBezTo>
                    <a:pt x="1265" y="3438"/>
                    <a:pt x="1248" y="3359"/>
                    <a:pt x="1233" y="3289"/>
                  </a:cubicBezTo>
                  <a:cubicBezTo>
                    <a:pt x="1231" y="3274"/>
                    <a:pt x="1228" y="3259"/>
                    <a:pt x="1224" y="3244"/>
                  </a:cubicBezTo>
                  <a:cubicBezTo>
                    <a:pt x="1222" y="3230"/>
                    <a:pt x="1219" y="3216"/>
                    <a:pt x="1215" y="3201"/>
                  </a:cubicBezTo>
                  <a:cubicBezTo>
                    <a:pt x="1098" y="2623"/>
                    <a:pt x="967" y="1483"/>
                    <a:pt x="1257" y="1221"/>
                  </a:cubicBezTo>
                  <a:cubicBezTo>
                    <a:pt x="1498" y="1002"/>
                    <a:pt x="2103" y="756"/>
                    <a:pt x="3055" y="756"/>
                  </a:cubicBezTo>
                  <a:close/>
                  <a:moveTo>
                    <a:pt x="11947" y="0"/>
                  </a:moveTo>
                  <a:cubicBezTo>
                    <a:pt x="11110" y="0"/>
                    <a:pt x="10276" y="71"/>
                    <a:pt x="9679" y="265"/>
                  </a:cubicBezTo>
                  <a:cubicBezTo>
                    <a:pt x="8464" y="662"/>
                    <a:pt x="8031" y="1087"/>
                    <a:pt x="7362" y="1103"/>
                  </a:cubicBezTo>
                  <a:cubicBezTo>
                    <a:pt x="7354" y="1103"/>
                    <a:pt x="7345" y="1103"/>
                    <a:pt x="7336" y="1103"/>
                  </a:cubicBezTo>
                  <a:cubicBezTo>
                    <a:pt x="6637" y="1103"/>
                    <a:pt x="6188" y="699"/>
                    <a:pt x="4922" y="352"/>
                  </a:cubicBezTo>
                  <a:cubicBezTo>
                    <a:pt x="4423" y="217"/>
                    <a:pt x="3761" y="165"/>
                    <a:pt x="3062" y="165"/>
                  </a:cubicBezTo>
                  <a:cubicBezTo>
                    <a:pt x="2327" y="165"/>
                    <a:pt x="1551" y="223"/>
                    <a:pt x="880" y="303"/>
                  </a:cubicBezTo>
                  <a:cubicBezTo>
                    <a:pt x="739" y="321"/>
                    <a:pt x="603" y="340"/>
                    <a:pt x="473" y="358"/>
                  </a:cubicBezTo>
                  <a:cubicBezTo>
                    <a:pt x="249" y="390"/>
                    <a:pt x="1" y="697"/>
                    <a:pt x="10" y="1050"/>
                  </a:cubicBezTo>
                  <a:cubicBezTo>
                    <a:pt x="20" y="1402"/>
                    <a:pt x="277" y="1679"/>
                    <a:pt x="384" y="1838"/>
                  </a:cubicBezTo>
                  <a:cubicBezTo>
                    <a:pt x="431" y="1909"/>
                    <a:pt x="477" y="2010"/>
                    <a:pt x="510" y="2156"/>
                  </a:cubicBezTo>
                  <a:cubicBezTo>
                    <a:pt x="639" y="2705"/>
                    <a:pt x="707" y="3760"/>
                    <a:pt x="965" y="4342"/>
                  </a:cubicBezTo>
                  <a:cubicBezTo>
                    <a:pt x="1069" y="4575"/>
                    <a:pt x="1219" y="4862"/>
                    <a:pt x="1468" y="5120"/>
                  </a:cubicBezTo>
                  <a:cubicBezTo>
                    <a:pt x="1548" y="5204"/>
                    <a:pt x="1635" y="5279"/>
                    <a:pt x="1728" y="5348"/>
                  </a:cubicBezTo>
                  <a:cubicBezTo>
                    <a:pt x="1777" y="5384"/>
                    <a:pt x="1827" y="5417"/>
                    <a:pt x="1879" y="5450"/>
                  </a:cubicBezTo>
                  <a:cubicBezTo>
                    <a:pt x="2020" y="5537"/>
                    <a:pt x="2171" y="5608"/>
                    <a:pt x="2328" y="5662"/>
                  </a:cubicBezTo>
                  <a:cubicBezTo>
                    <a:pt x="2354" y="5671"/>
                    <a:pt x="2378" y="5679"/>
                    <a:pt x="2404" y="5685"/>
                  </a:cubicBezTo>
                  <a:cubicBezTo>
                    <a:pt x="2443" y="5697"/>
                    <a:pt x="2483" y="5709"/>
                    <a:pt x="2524" y="5720"/>
                  </a:cubicBezTo>
                  <a:cubicBezTo>
                    <a:pt x="2565" y="5731"/>
                    <a:pt x="2606" y="5740"/>
                    <a:pt x="2649" y="5749"/>
                  </a:cubicBezTo>
                  <a:cubicBezTo>
                    <a:pt x="2781" y="5777"/>
                    <a:pt x="2915" y="5796"/>
                    <a:pt x="3050" y="5805"/>
                  </a:cubicBezTo>
                  <a:cubicBezTo>
                    <a:pt x="3105" y="5812"/>
                    <a:pt x="3162" y="5814"/>
                    <a:pt x="3221" y="5817"/>
                  </a:cubicBezTo>
                  <a:cubicBezTo>
                    <a:pt x="3270" y="5818"/>
                    <a:pt x="3320" y="5819"/>
                    <a:pt x="3371" y="5819"/>
                  </a:cubicBezTo>
                  <a:cubicBezTo>
                    <a:pt x="3393" y="5819"/>
                    <a:pt x="3414" y="5819"/>
                    <a:pt x="3435" y="5819"/>
                  </a:cubicBezTo>
                  <a:cubicBezTo>
                    <a:pt x="5096" y="5796"/>
                    <a:pt x="5804" y="4977"/>
                    <a:pt x="6232" y="4137"/>
                  </a:cubicBezTo>
                  <a:cubicBezTo>
                    <a:pt x="6659" y="3297"/>
                    <a:pt x="6576" y="2124"/>
                    <a:pt x="7341" y="2113"/>
                  </a:cubicBezTo>
                  <a:cubicBezTo>
                    <a:pt x="7347" y="2113"/>
                    <a:pt x="7354" y="2112"/>
                    <a:pt x="7361" y="2112"/>
                  </a:cubicBezTo>
                  <a:cubicBezTo>
                    <a:pt x="7379" y="2112"/>
                    <a:pt x="7397" y="2113"/>
                    <a:pt x="7414" y="2115"/>
                  </a:cubicBezTo>
                  <a:cubicBezTo>
                    <a:pt x="7437" y="2117"/>
                    <a:pt x="7459" y="2121"/>
                    <a:pt x="7482" y="2125"/>
                  </a:cubicBezTo>
                  <a:cubicBezTo>
                    <a:pt x="8045" y="2250"/>
                    <a:pt x="7956" y="3329"/>
                    <a:pt x="8299" y="4099"/>
                  </a:cubicBezTo>
                  <a:cubicBezTo>
                    <a:pt x="8429" y="4396"/>
                    <a:pt x="8595" y="4688"/>
                    <a:pt x="8825" y="4938"/>
                  </a:cubicBezTo>
                  <a:cubicBezTo>
                    <a:pt x="8866" y="4983"/>
                    <a:pt x="8908" y="5025"/>
                    <a:pt x="8953" y="5066"/>
                  </a:cubicBezTo>
                  <a:cubicBezTo>
                    <a:pt x="8975" y="5088"/>
                    <a:pt x="8997" y="5108"/>
                    <a:pt x="9020" y="5127"/>
                  </a:cubicBezTo>
                  <a:cubicBezTo>
                    <a:pt x="9044" y="5146"/>
                    <a:pt x="9068" y="5167"/>
                    <a:pt x="9092" y="5185"/>
                  </a:cubicBezTo>
                  <a:cubicBezTo>
                    <a:pt x="9113" y="5203"/>
                    <a:pt x="9133" y="5218"/>
                    <a:pt x="9157" y="5234"/>
                  </a:cubicBezTo>
                  <a:cubicBezTo>
                    <a:pt x="9194" y="5261"/>
                    <a:pt x="9211" y="5273"/>
                    <a:pt x="9227" y="5283"/>
                  </a:cubicBezTo>
                  <a:cubicBezTo>
                    <a:pt x="9245" y="5295"/>
                    <a:pt x="9264" y="5308"/>
                    <a:pt x="9283" y="5319"/>
                  </a:cubicBezTo>
                  <a:cubicBezTo>
                    <a:pt x="9296" y="5327"/>
                    <a:pt x="9309" y="5335"/>
                    <a:pt x="9322" y="5342"/>
                  </a:cubicBezTo>
                  <a:cubicBezTo>
                    <a:pt x="9527" y="5462"/>
                    <a:pt x="9748" y="5549"/>
                    <a:pt x="9978" y="5601"/>
                  </a:cubicBezTo>
                  <a:cubicBezTo>
                    <a:pt x="9999" y="5605"/>
                    <a:pt x="10019" y="5610"/>
                    <a:pt x="10039" y="5614"/>
                  </a:cubicBezTo>
                  <a:cubicBezTo>
                    <a:pt x="10248" y="5659"/>
                    <a:pt x="10480" y="5683"/>
                    <a:pt x="10738" y="5683"/>
                  </a:cubicBezTo>
                  <a:cubicBezTo>
                    <a:pt x="10773" y="5683"/>
                    <a:pt x="10810" y="5683"/>
                    <a:pt x="10847" y="5682"/>
                  </a:cubicBezTo>
                  <a:cubicBezTo>
                    <a:pt x="12402" y="5647"/>
                    <a:pt x="12955" y="4707"/>
                    <a:pt x="13220" y="4115"/>
                  </a:cubicBezTo>
                  <a:cubicBezTo>
                    <a:pt x="13485" y="3523"/>
                    <a:pt x="13599" y="2467"/>
                    <a:pt x="13735" y="1911"/>
                  </a:cubicBezTo>
                  <a:cubicBezTo>
                    <a:pt x="13761" y="1804"/>
                    <a:pt x="13810" y="1704"/>
                    <a:pt x="13881" y="1620"/>
                  </a:cubicBezTo>
                  <a:cubicBezTo>
                    <a:pt x="13996" y="1483"/>
                    <a:pt x="14221" y="1156"/>
                    <a:pt x="14247" y="804"/>
                  </a:cubicBezTo>
                  <a:cubicBezTo>
                    <a:pt x="14273" y="452"/>
                    <a:pt x="14052" y="135"/>
                    <a:pt x="13843" y="111"/>
                  </a:cubicBezTo>
                  <a:cubicBezTo>
                    <a:pt x="13722" y="97"/>
                    <a:pt x="13596" y="82"/>
                    <a:pt x="13465" y="71"/>
                  </a:cubicBezTo>
                  <a:cubicBezTo>
                    <a:pt x="12996" y="28"/>
                    <a:pt x="12471" y="0"/>
                    <a:pt x="119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370;p103"/>
            <p:cNvSpPr/>
            <p:nvPr/>
          </p:nvSpPr>
          <p:spPr>
            <a:xfrm>
              <a:off x="2189125" y="1485600"/>
              <a:ext cx="64000" cy="110300"/>
            </a:xfrm>
            <a:custGeom>
              <a:avLst/>
              <a:gdLst/>
              <a:ahLst/>
              <a:cxnLst/>
              <a:rect l="l" t="t" r="r" b="b"/>
              <a:pathLst>
                <a:path w="2560" h="4412" extrusionOk="0">
                  <a:moveTo>
                    <a:pt x="224" y="0"/>
                  </a:moveTo>
                  <a:cubicBezTo>
                    <a:pt x="148" y="0"/>
                    <a:pt x="72" y="14"/>
                    <a:pt x="1" y="40"/>
                  </a:cubicBezTo>
                  <a:lnTo>
                    <a:pt x="119" y="4412"/>
                  </a:lnTo>
                  <a:lnTo>
                    <a:pt x="2559" y="3707"/>
                  </a:lnTo>
                  <a:lnTo>
                    <a:pt x="285" y="3"/>
                  </a:lnTo>
                  <a:cubicBezTo>
                    <a:pt x="265" y="1"/>
                    <a:pt x="244" y="0"/>
                    <a:pt x="224" y="0"/>
                  </a:cubicBezTo>
                  <a:close/>
                </a:path>
              </a:pathLst>
            </a:custGeom>
            <a:solidFill>
              <a:srgbClr val="F09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371;p103"/>
            <p:cNvSpPr/>
            <p:nvPr/>
          </p:nvSpPr>
          <p:spPr>
            <a:xfrm>
              <a:off x="2150350" y="1763900"/>
              <a:ext cx="228775" cy="922075"/>
            </a:xfrm>
            <a:custGeom>
              <a:avLst/>
              <a:gdLst/>
              <a:ahLst/>
              <a:cxnLst/>
              <a:rect l="l" t="t" r="r" b="b"/>
              <a:pathLst>
                <a:path w="9151" h="36883" extrusionOk="0">
                  <a:moveTo>
                    <a:pt x="713" y="0"/>
                  </a:moveTo>
                  <a:cubicBezTo>
                    <a:pt x="487" y="0"/>
                    <a:pt x="250" y="2"/>
                    <a:pt x="1" y="6"/>
                  </a:cubicBezTo>
                  <a:lnTo>
                    <a:pt x="12" y="280"/>
                  </a:lnTo>
                  <a:cubicBezTo>
                    <a:pt x="477" y="322"/>
                    <a:pt x="885" y="549"/>
                    <a:pt x="1145" y="938"/>
                  </a:cubicBezTo>
                  <a:cubicBezTo>
                    <a:pt x="1879" y="2040"/>
                    <a:pt x="3371" y="4541"/>
                    <a:pt x="4223" y="7776"/>
                  </a:cubicBezTo>
                  <a:cubicBezTo>
                    <a:pt x="5383" y="12183"/>
                    <a:pt x="5582" y="22017"/>
                    <a:pt x="5642" y="27318"/>
                  </a:cubicBezTo>
                  <a:cubicBezTo>
                    <a:pt x="5702" y="32617"/>
                    <a:pt x="5642" y="36883"/>
                    <a:pt x="5642" y="36883"/>
                  </a:cubicBezTo>
                  <a:cubicBezTo>
                    <a:pt x="5642" y="36883"/>
                    <a:pt x="8320" y="36258"/>
                    <a:pt x="9150" y="34916"/>
                  </a:cubicBezTo>
                  <a:cubicBezTo>
                    <a:pt x="9150" y="34916"/>
                    <a:pt x="9023" y="17674"/>
                    <a:pt x="8831" y="13140"/>
                  </a:cubicBezTo>
                  <a:cubicBezTo>
                    <a:pt x="8639" y="8605"/>
                    <a:pt x="8286" y="4603"/>
                    <a:pt x="6599" y="2476"/>
                  </a:cubicBezTo>
                  <a:cubicBezTo>
                    <a:pt x="5016" y="480"/>
                    <a:pt x="4119" y="0"/>
                    <a:pt x="7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372;p103"/>
            <p:cNvSpPr/>
            <p:nvPr/>
          </p:nvSpPr>
          <p:spPr>
            <a:xfrm>
              <a:off x="1737325" y="1781000"/>
              <a:ext cx="318775" cy="955125"/>
            </a:xfrm>
            <a:custGeom>
              <a:avLst/>
              <a:gdLst/>
              <a:ahLst/>
              <a:cxnLst/>
              <a:rect l="l" t="t" r="r" b="b"/>
              <a:pathLst>
                <a:path w="12751" h="38205" extrusionOk="0">
                  <a:moveTo>
                    <a:pt x="9242" y="0"/>
                  </a:moveTo>
                  <a:lnTo>
                    <a:pt x="2215" y="938"/>
                  </a:lnTo>
                  <a:cubicBezTo>
                    <a:pt x="372" y="1787"/>
                    <a:pt x="0" y="3589"/>
                    <a:pt x="178" y="5608"/>
                  </a:cubicBezTo>
                  <a:lnTo>
                    <a:pt x="1490" y="20461"/>
                  </a:lnTo>
                  <a:lnTo>
                    <a:pt x="1126" y="34522"/>
                  </a:lnTo>
                  <a:cubicBezTo>
                    <a:pt x="3213" y="37767"/>
                    <a:pt x="8323" y="38204"/>
                    <a:pt x="10928" y="38204"/>
                  </a:cubicBezTo>
                  <a:cubicBezTo>
                    <a:pt x="11889" y="38204"/>
                    <a:pt x="12509" y="38144"/>
                    <a:pt x="12509" y="38144"/>
                  </a:cubicBezTo>
                  <a:cubicBezTo>
                    <a:pt x="12509" y="38144"/>
                    <a:pt x="12751" y="31818"/>
                    <a:pt x="12477" y="19597"/>
                  </a:cubicBezTo>
                  <a:cubicBezTo>
                    <a:pt x="12323" y="12747"/>
                    <a:pt x="12246" y="8319"/>
                    <a:pt x="11519" y="5239"/>
                  </a:cubicBezTo>
                  <a:cubicBezTo>
                    <a:pt x="10949" y="2825"/>
                    <a:pt x="9770" y="1231"/>
                    <a:pt x="92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373;p103"/>
            <p:cNvSpPr/>
            <p:nvPr/>
          </p:nvSpPr>
          <p:spPr>
            <a:xfrm>
              <a:off x="1888075" y="1740800"/>
              <a:ext cx="143100" cy="200925"/>
            </a:xfrm>
            <a:custGeom>
              <a:avLst/>
              <a:gdLst/>
              <a:ahLst/>
              <a:cxnLst/>
              <a:rect l="l" t="t" r="r" b="b"/>
              <a:pathLst>
                <a:path w="5724" h="8037" extrusionOk="0">
                  <a:moveTo>
                    <a:pt x="3101" y="1"/>
                  </a:moveTo>
                  <a:cubicBezTo>
                    <a:pt x="3101" y="1"/>
                    <a:pt x="2498" y="71"/>
                    <a:pt x="1851" y="647"/>
                  </a:cubicBezTo>
                  <a:cubicBezTo>
                    <a:pt x="1384" y="1061"/>
                    <a:pt x="1" y="2028"/>
                    <a:pt x="1" y="2028"/>
                  </a:cubicBezTo>
                  <a:cubicBezTo>
                    <a:pt x="1" y="2028"/>
                    <a:pt x="138" y="3395"/>
                    <a:pt x="1040" y="4695"/>
                  </a:cubicBezTo>
                  <a:cubicBezTo>
                    <a:pt x="1740" y="5705"/>
                    <a:pt x="2681" y="6415"/>
                    <a:pt x="3047" y="6415"/>
                  </a:cubicBezTo>
                  <a:cubicBezTo>
                    <a:pt x="3108" y="6415"/>
                    <a:pt x="3153" y="6395"/>
                    <a:pt x="3179" y="6353"/>
                  </a:cubicBezTo>
                  <a:cubicBezTo>
                    <a:pt x="3344" y="6080"/>
                    <a:pt x="3326" y="5616"/>
                    <a:pt x="3626" y="4929"/>
                  </a:cubicBezTo>
                  <a:cubicBezTo>
                    <a:pt x="3854" y="4410"/>
                    <a:pt x="3976" y="4072"/>
                    <a:pt x="4126" y="4072"/>
                  </a:cubicBezTo>
                  <a:cubicBezTo>
                    <a:pt x="4224" y="4072"/>
                    <a:pt x="4333" y="4218"/>
                    <a:pt x="4492" y="4555"/>
                  </a:cubicBezTo>
                  <a:cubicBezTo>
                    <a:pt x="4812" y="5236"/>
                    <a:pt x="5723" y="8037"/>
                    <a:pt x="5723" y="8037"/>
                  </a:cubicBezTo>
                  <a:cubicBezTo>
                    <a:pt x="5394" y="6485"/>
                    <a:pt x="5216" y="3601"/>
                    <a:pt x="4945" y="3023"/>
                  </a:cubicBezTo>
                  <a:cubicBezTo>
                    <a:pt x="4674" y="2443"/>
                    <a:pt x="3185" y="1286"/>
                    <a:pt x="3128" y="508"/>
                  </a:cubicBezTo>
                  <a:lnTo>
                    <a:pt x="31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374;p103"/>
            <p:cNvSpPr/>
            <p:nvPr/>
          </p:nvSpPr>
          <p:spPr>
            <a:xfrm>
              <a:off x="2148975" y="1746025"/>
              <a:ext cx="98850" cy="179450"/>
            </a:xfrm>
            <a:custGeom>
              <a:avLst/>
              <a:gdLst/>
              <a:ahLst/>
              <a:cxnLst/>
              <a:rect l="l" t="t" r="r" b="b"/>
              <a:pathLst>
                <a:path w="3954" h="7178" extrusionOk="0">
                  <a:moveTo>
                    <a:pt x="1" y="0"/>
                  </a:moveTo>
                  <a:lnTo>
                    <a:pt x="77" y="1260"/>
                  </a:lnTo>
                  <a:cubicBezTo>
                    <a:pt x="77" y="1260"/>
                    <a:pt x="654" y="1331"/>
                    <a:pt x="1205" y="2046"/>
                  </a:cubicBezTo>
                  <a:cubicBezTo>
                    <a:pt x="1651" y="2622"/>
                    <a:pt x="3186" y="5197"/>
                    <a:pt x="3742" y="6988"/>
                  </a:cubicBezTo>
                  <a:cubicBezTo>
                    <a:pt x="3783" y="7118"/>
                    <a:pt x="3809" y="7177"/>
                    <a:pt x="3824" y="7177"/>
                  </a:cubicBezTo>
                  <a:cubicBezTo>
                    <a:pt x="3953" y="7177"/>
                    <a:pt x="3086" y="2354"/>
                    <a:pt x="2463" y="1431"/>
                  </a:cubicBezTo>
                  <a:cubicBezTo>
                    <a:pt x="1770" y="40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375;p103"/>
            <p:cNvSpPr/>
            <p:nvPr/>
          </p:nvSpPr>
          <p:spPr>
            <a:xfrm>
              <a:off x="1866650" y="2042900"/>
              <a:ext cx="153575" cy="187975"/>
            </a:xfrm>
            <a:custGeom>
              <a:avLst/>
              <a:gdLst/>
              <a:ahLst/>
              <a:cxnLst/>
              <a:rect l="l" t="t" r="r" b="b"/>
              <a:pathLst>
                <a:path w="6143" h="7519" extrusionOk="0">
                  <a:moveTo>
                    <a:pt x="5961" y="0"/>
                  </a:moveTo>
                  <a:lnTo>
                    <a:pt x="0" y="504"/>
                  </a:lnTo>
                  <a:cubicBezTo>
                    <a:pt x="0" y="504"/>
                    <a:pt x="293" y="4281"/>
                    <a:pt x="472" y="5451"/>
                  </a:cubicBezTo>
                  <a:cubicBezTo>
                    <a:pt x="585" y="6179"/>
                    <a:pt x="1774" y="6905"/>
                    <a:pt x="2658" y="7352"/>
                  </a:cubicBezTo>
                  <a:cubicBezTo>
                    <a:pt x="2880" y="7464"/>
                    <a:pt x="3120" y="7518"/>
                    <a:pt x="3358" y="7518"/>
                  </a:cubicBezTo>
                  <a:cubicBezTo>
                    <a:pt x="3740" y="7518"/>
                    <a:pt x="4118" y="7377"/>
                    <a:pt x="4411" y="7106"/>
                  </a:cubicBezTo>
                  <a:cubicBezTo>
                    <a:pt x="5151" y="6426"/>
                    <a:pt x="6143" y="5397"/>
                    <a:pt x="6143" y="4777"/>
                  </a:cubicBezTo>
                  <a:cubicBezTo>
                    <a:pt x="6143" y="3786"/>
                    <a:pt x="5961" y="0"/>
                    <a:pt x="59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376;p103"/>
            <p:cNvSpPr/>
            <p:nvPr/>
          </p:nvSpPr>
          <p:spPr>
            <a:xfrm>
              <a:off x="2306825" y="2025475"/>
              <a:ext cx="72250" cy="166950"/>
            </a:xfrm>
            <a:custGeom>
              <a:avLst/>
              <a:gdLst/>
              <a:ahLst/>
              <a:cxnLst/>
              <a:rect l="l" t="t" r="r" b="b"/>
              <a:pathLst>
                <a:path w="2890" h="6678" extrusionOk="0">
                  <a:moveTo>
                    <a:pt x="0" y="0"/>
                  </a:moveTo>
                  <a:cubicBezTo>
                    <a:pt x="0" y="0"/>
                    <a:pt x="310" y="3479"/>
                    <a:pt x="433" y="4456"/>
                  </a:cubicBezTo>
                  <a:cubicBezTo>
                    <a:pt x="583" y="5642"/>
                    <a:pt x="2106" y="6676"/>
                    <a:pt x="2562" y="6677"/>
                  </a:cubicBezTo>
                  <a:cubicBezTo>
                    <a:pt x="2562" y="6677"/>
                    <a:pt x="2562" y="6677"/>
                    <a:pt x="2563" y="6677"/>
                  </a:cubicBezTo>
                  <a:cubicBezTo>
                    <a:pt x="2780" y="6677"/>
                    <a:pt x="2889" y="5925"/>
                    <a:pt x="2889" y="4730"/>
                  </a:cubicBezTo>
                  <a:cubicBezTo>
                    <a:pt x="2889" y="3074"/>
                    <a:pt x="2573" y="0"/>
                    <a:pt x="25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377;p103"/>
            <p:cNvSpPr/>
            <p:nvPr/>
          </p:nvSpPr>
          <p:spPr>
            <a:xfrm>
              <a:off x="1750300" y="1972675"/>
              <a:ext cx="286600" cy="55150"/>
            </a:xfrm>
            <a:custGeom>
              <a:avLst/>
              <a:gdLst/>
              <a:ahLst/>
              <a:cxnLst/>
              <a:rect l="l" t="t" r="r" b="b"/>
              <a:pathLst>
                <a:path w="11464" h="2206" extrusionOk="0">
                  <a:moveTo>
                    <a:pt x="11416" y="1"/>
                  </a:moveTo>
                  <a:cubicBezTo>
                    <a:pt x="8039" y="316"/>
                    <a:pt x="4219" y="914"/>
                    <a:pt x="0" y="1786"/>
                  </a:cubicBezTo>
                  <a:lnTo>
                    <a:pt x="37" y="2206"/>
                  </a:lnTo>
                  <a:cubicBezTo>
                    <a:pt x="4264" y="1332"/>
                    <a:pt x="8087" y="733"/>
                    <a:pt x="11463" y="417"/>
                  </a:cubicBezTo>
                  <a:cubicBezTo>
                    <a:pt x="11448" y="276"/>
                    <a:pt x="11432" y="137"/>
                    <a:pt x="114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378;p103"/>
            <p:cNvSpPr/>
            <p:nvPr/>
          </p:nvSpPr>
          <p:spPr>
            <a:xfrm>
              <a:off x="2256700" y="1961575"/>
              <a:ext cx="106775" cy="19475"/>
            </a:xfrm>
            <a:custGeom>
              <a:avLst/>
              <a:gdLst/>
              <a:ahLst/>
              <a:cxnLst/>
              <a:rect l="l" t="t" r="r" b="b"/>
              <a:pathLst>
                <a:path w="4271" h="779" extrusionOk="0">
                  <a:moveTo>
                    <a:pt x="1" y="0"/>
                  </a:moveTo>
                  <a:cubicBezTo>
                    <a:pt x="36" y="137"/>
                    <a:pt x="70" y="279"/>
                    <a:pt x="102" y="425"/>
                  </a:cubicBezTo>
                  <a:cubicBezTo>
                    <a:pt x="1640" y="502"/>
                    <a:pt x="3042" y="633"/>
                    <a:pt x="4270" y="779"/>
                  </a:cubicBezTo>
                  <a:cubicBezTo>
                    <a:pt x="4255" y="635"/>
                    <a:pt x="4239" y="492"/>
                    <a:pt x="4222" y="351"/>
                  </a:cubicBezTo>
                  <a:cubicBezTo>
                    <a:pt x="2974" y="204"/>
                    <a:pt x="1556" y="75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379;p103"/>
            <p:cNvSpPr/>
            <p:nvPr/>
          </p:nvSpPr>
          <p:spPr>
            <a:xfrm>
              <a:off x="1484175" y="1806150"/>
              <a:ext cx="716125" cy="1055250"/>
            </a:xfrm>
            <a:custGeom>
              <a:avLst/>
              <a:gdLst/>
              <a:ahLst/>
              <a:cxnLst/>
              <a:rect l="l" t="t" r="r" b="b"/>
              <a:pathLst>
                <a:path w="28645" h="42210" extrusionOk="0">
                  <a:moveTo>
                    <a:pt x="12328" y="0"/>
                  </a:moveTo>
                  <a:cubicBezTo>
                    <a:pt x="9009" y="268"/>
                    <a:pt x="7153" y="1997"/>
                    <a:pt x="6108" y="5616"/>
                  </a:cubicBezTo>
                  <a:cubicBezTo>
                    <a:pt x="4988" y="9498"/>
                    <a:pt x="1856" y="20398"/>
                    <a:pt x="1132" y="24286"/>
                  </a:cubicBezTo>
                  <a:cubicBezTo>
                    <a:pt x="688" y="26676"/>
                    <a:pt x="1" y="28191"/>
                    <a:pt x="2028" y="29763"/>
                  </a:cubicBezTo>
                  <a:cubicBezTo>
                    <a:pt x="4622" y="31777"/>
                    <a:pt x="12227" y="37357"/>
                    <a:pt x="16813" y="39762"/>
                  </a:cubicBezTo>
                  <a:cubicBezTo>
                    <a:pt x="21401" y="42166"/>
                    <a:pt x="28644" y="42209"/>
                    <a:pt x="28644" y="42209"/>
                  </a:cubicBezTo>
                  <a:lnTo>
                    <a:pt x="23618" y="39167"/>
                  </a:lnTo>
                  <a:lnTo>
                    <a:pt x="22278" y="37390"/>
                  </a:lnTo>
                  <a:lnTo>
                    <a:pt x="9280" y="25556"/>
                  </a:lnTo>
                  <a:lnTo>
                    <a:pt x="13341" y="11557"/>
                  </a:lnTo>
                  <a:cubicBezTo>
                    <a:pt x="13341" y="11557"/>
                    <a:pt x="16011" y="2880"/>
                    <a:pt x="12328" y="0"/>
                  </a:cubicBezTo>
                  <a:close/>
                </a:path>
              </a:pathLst>
            </a:custGeom>
            <a:solidFill>
              <a:srgbClr val="FFBD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380;p103"/>
            <p:cNvSpPr/>
            <p:nvPr/>
          </p:nvSpPr>
          <p:spPr>
            <a:xfrm>
              <a:off x="1475550" y="1802250"/>
              <a:ext cx="418950" cy="863750"/>
            </a:xfrm>
            <a:custGeom>
              <a:avLst/>
              <a:gdLst/>
              <a:ahLst/>
              <a:cxnLst/>
              <a:rect l="l" t="t" r="r" b="b"/>
              <a:pathLst>
                <a:path w="16758" h="34550" extrusionOk="0">
                  <a:moveTo>
                    <a:pt x="13153" y="26"/>
                  </a:moveTo>
                  <a:cubicBezTo>
                    <a:pt x="10920" y="116"/>
                    <a:pt x="8291" y="1"/>
                    <a:pt x="6461" y="4631"/>
                  </a:cubicBezTo>
                  <a:cubicBezTo>
                    <a:pt x="4631" y="9263"/>
                    <a:pt x="2345" y="18696"/>
                    <a:pt x="1430" y="22585"/>
                  </a:cubicBezTo>
                  <a:cubicBezTo>
                    <a:pt x="515" y="26472"/>
                    <a:pt x="1" y="28302"/>
                    <a:pt x="1430" y="29559"/>
                  </a:cubicBezTo>
                  <a:cubicBezTo>
                    <a:pt x="2859" y="30817"/>
                    <a:pt x="8701" y="34550"/>
                    <a:pt x="8701" y="34550"/>
                  </a:cubicBezTo>
                  <a:cubicBezTo>
                    <a:pt x="8701" y="34550"/>
                    <a:pt x="10708" y="30148"/>
                    <a:pt x="13044" y="28825"/>
                  </a:cubicBezTo>
                  <a:lnTo>
                    <a:pt x="9826" y="25585"/>
                  </a:lnTo>
                  <a:lnTo>
                    <a:pt x="14029" y="11404"/>
                  </a:lnTo>
                  <a:cubicBezTo>
                    <a:pt x="14029" y="11404"/>
                    <a:pt x="16758" y="3880"/>
                    <a:pt x="13153" y="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381;p103"/>
            <p:cNvSpPr/>
            <p:nvPr/>
          </p:nvSpPr>
          <p:spPr>
            <a:xfrm>
              <a:off x="1959375" y="2555800"/>
              <a:ext cx="970475" cy="364150"/>
            </a:xfrm>
            <a:custGeom>
              <a:avLst/>
              <a:gdLst/>
              <a:ahLst/>
              <a:cxnLst/>
              <a:rect l="l" t="t" r="r" b="b"/>
              <a:pathLst>
                <a:path w="38819" h="14566" extrusionOk="0">
                  <a:moveTo>
                    <a:pt x="38818" y="1"/>
                  </a:moveTo>
                  <a:lnTo>
                    <a:pt x="13873" y="13678"/>
                  </a:lnTo>
                  <a:lnTo>
                    <a:pt x="22" y="5143"/>
                  </a:lnTo>
                  <a:lnTo>
                    <a:pt x="11" y="5615"/>
                  </a:lnTo>
                  <a:cubicBezTo>
                    <a:pt x="1" y="6091"/>
                    <a:pt x="244" y="6535"/>
                    <a:pt x="650" y="6784"/>
                  </a:cubicBezTo>
                  <a:lnTo>
                    <a:pt x="13191" y="14373"/>
                  </a:lnTo>
                  <a:cubicBezTo>
                    <a:pt x="13403" y="14501"/>
                    <a:pt x="13643" y="14566"/>
                    <a:pt x="13882" y="14566"/>
                  </a:cubicBezTo>
                  <a:cubicBezTo>
                    <a:pt x="14102" y="14566"/>
                    <a:pt x="14322" y="14512"/>
                    <a:pt x="14522" y="14403"/>
                  </a:cubicBezTo>
                  <a:lnTo>
                    <a:pt x="38119" y="1465"/>
                  </a:lnTo>
                  <a:cubicBezTo>
                    <a:pt x="38536" y="1236"/>
                    <a:pt x="38800" y="801"/>
                    <a:pt x="38811" y="325"/>
                  </a:cubicBezTo>
                  <a:lnTo>
                    <a:pt x="38818" y="1"/>
                  </a:ln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382;p103"/>
            <p:cNvSpPr/>
            <p:nvPr/>
          </p:nvSpPr>
          <p:spPr>
            <a:xfrm>
              <a:off x="1959375" y="2555800"/>
              <a:ext cx="970475" cy="364150"/>
            </a:xfrm>
            <a:custGeom>
              <a:avLst/>
              <a:gdLst/>
              <a:ahLst/>
              <a:cxnLst/>
              <a:rect l="l" t="t" r="r" b="b"/>
              <a:pathLst>
                <a:path w="38819" h="14566" extrusionOk="0">
                  <a:moveTo>
                    <a:pt x="38818" y="1"/>
                  </a:moveTo>
                  <a:lnTo>
                    <a:pt x="13873" y="13678"/>
                  </a:lnTo>
                  <a:lnTo>
                    <a:pt x="22" y="5143"/>
                  </a:lnTo>
                  <a:lnTo>
                    <a:pt x="11" y="5615"/>
                  </a:lnTo>
                  <a:cubicBezTo>
                    <a:pt x="1" y="6091"/>
                    <a:pt x="244" y="6535"/>
                    <a:pt x="650" y="6784"/>
                  </a:cubicBezTo>
                  <a:lnTo>
                    <a:pt x="13191" y="14373"/>
                  </a:lnTo>
                  <a:cubicBezTo>
                    <a:pt x="13403" y="14501"/>
                    <a:pt x="13643" y="14566"/>
                    <a:pt x="13882" y="14566"/>
                  </a:cubicBezTo>
                  <a:cubicBezTo>
                    <a:pt x="14102" y="14566"/>
                    <a:pt x="14322" y="14512"/>
                    <a:pt x="14522" y="14403"/>
                  </a:cubicBezTo>
                  <a:lnTo>
                    <a:pt x="38119" y="1465"/>
                  </a:lnTo>
                  <a:cubicBezTo>
                    <a:pt x="38536" y="1236"/>
                    <a:pt x="38800" y="801"/>
                    <a:pt x="38811" y="325"/>
                  </a:cubicBezTo>
                  <a:lnTo>
                    <a:pt x="388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383;p103"/>
            <p:cNvSpPr/>
            <p:nvPr/>
          </p:nvSpPr>
          <p:spPr>
            <a:xfrm>
              <a:off x="1959100" y="2345925"/>
              <a:ext cx="970750" cy="551900"/>
            </a:xfrm>
            <a:custGeom>
              <a:avLst/>
              <a:gdLst/>
              <a:ahLst/>
              <a:cxnLst/>
              <a:rect l="l" t="t" r="r" b="b"/>
              <a:pathLst>
                <a:path w="38830" h="22076" extrusionOk="0">
                  <a:moveTo>
                    <a:pt x="24778" y="1"/>
                  </a:moveTo>
                  <a:cubicBezTo>
                    <a:pt x="24647" y="1"/>
                    <a:pt x="24515" y="33"/>
                    <a:pt x="24396" y="99"/>
                  </a:cubicBezTo>
                  <a:lnTo>
                    <a:pt x="123" y="13410"/>
                  </a:lnTo>
                  <a:cubicBezTo>
                    <a:pt x="4" y="13475"/>
                    <a:pt x="0" y="13644"/>
                    <a:pt x="116" y="13715"/>
                  </a:cubicBezTo>
                  <a:lnTo>
                    <a:pt x="13884" y="22076"/>
                  </a:lnTo>
                  <a:lnTo>
                    <a:pt x="38829" y="8396"/>
                  </a:lnTo>
                  <a:lnTo>
                    <a:pt x="25190" y="116"/>
                  </a:lnTo>
                  <a:cubicBezTo>
                    <a:pt x="25064" y="39"/>
                    <a:pt x="24921" y="1"/>
                    <a:pt x="24778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384;p103"/>
            <p:cNvSpPr/>
            <p:nvPr/>
          </p:nvSpPr>
          <p:spPr>
            <a:xfrm>
              <a:off x="1959100" y="2345925"/>
              <a:ext cx="970750" cy="551900"/>
            </a:xfrm>
            <a:custGeom>
              <a:avLst/>
              <a:gdLst/>
              <a:ahLst/>
              <a:cxnLst/>
              <a:rect l="l" t="t" r="r" b="b"/>
              <a:pathLst>
                <a:path w="38830" h="22076" extrusionOk="0">
                  <a:moveTo>
                    <a:pt x="24778" y="1"/>
                  </a:moveTo>
                  <a:cubicBezTo>
                    <a:pt x="24647" y="1"/>
                    <a:pt x="24515" y="33"/>
                    <a:pt x="24396" y="99"/>
                  </a:cubicBezTo>
                  <a:lnTo>
                    <a:pt x="123" y="13410"/>
                  </a:lnTo>
                  <a:cubicBezTo>
                    <a:pt x="4" y="13475"/>
                    <a:pt x="0" y="13644"/>
                    <a:pt x="116" y="13715"/>
                  </a:cubicBezTo>
                  <a:lnTo>
                    <a:pt x="13884" y="22076"/>
                  </a:lnTo>
                  <a:lnTo>
                    <a:pt x="38829" y="8396"/>
                  </a:lnTo>
                  <a:lnTo>
                    <a:pt x="25190" y="116"/>
                  </a:lnTo>
                  <a:cubicBezTo>
                    <a:pt x="25064" y="39"/>
                    <a:pt x="24921" y="1"/>
                    <a:pt x="247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385;p103"/>
            <p:cNvSpPr/>
            <p:nvPr/>
          </p:nvSpPr>
          <p:spPr>
            <a:xfrm>
              <a:off x="2125175" y="2454350"/>
              <a:ext cx="731125" cy="411000"/>
            </a:xfrm>
            <a:custGeom>
              <a:avLst/>
              <a:gdLst/>
              <a:ahLst/>
              <a:cxnLst/>
              <a:rect l="l" t="t" r="r" b="b"/>
              <a:pathLst>
                <a:path w="29245" h="16440" extrusionOk="0">
                  <a:moveTo>
                    <a:pt x="21849" y="1"/>
                  </a:moveTo>
                  <a:lnTo>
                    <a:pt x="0" y="11978"/>
                  </a:lnTo>
                  <a:lnTo>
                    <a:pt x="7357" y="16439"/>
                  </a:lnTo>
                  <a:lnTo>
                    <a:pt x="29244" y="4441"/>
                  </a:lnTo>
                  <a:lnTo>
                    <a:pt x="21849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386;p103"/>
            <p:cNvSpPr/>
            <p:nvPr/>
          </p:nvSpPr>
          <p:spPr>
            <a:xfrm>
              <a:off x="2218700" y="2475450"/>
              <a:ext cx="261425" cy="148850"/>
            </a:xfrm>
            <a:custGeom>
              <a:avLst/>
              <a:gdLst/>
              <a:ahLst/>
              <a:cxnLst/>
              <a:rect l="l" t="t" r="r" b="b"/>
              <a:pathLst>
                <a:path w="10457" h="5954" extrusionOk="0">
                  <a:moveTo>
                    <a:pt x="6714" y="1"/>
                  </a:moveTo>
                  <a:lnTo>
                    <a:pt x="0" y="3682"/>
                  </a:lnTo>
                  <a:lnTo>
                    <a:pt x="135" y="3764"/>
                  </a:lnTo>
                  <a:lnTo>
                    <a:pt x="3742" y="5953"/>
                  </a:lnTo>
                  <a:lnTo>
                    <a:pt x="10318" y="2346"/>
                  </a:lnTo>
                  <a:lnTo>
                    <a:pt x="10456" y="2273"/>
                  </a:lnTo>
                  <a:lnTo>
                    <a:pt x="6714" y="1"/>
                  </a:ln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387;p103"/>
            <p:cNvSpPr/>
            <p:nvPr/>
          </p:nvSpPr>
          <p:spPr>
            <a:xfrm>
              <a:off x="2222075" y="2479375"/>
              <a:ext cx="254600" cy="144925"/>
            </a:xfrm>
            <a:custGeom>
              <a:avLst/>
              <a:gdLst/>
              <a:ahLst/>
              <a:cxnLst/>
              <a:rect l="l" t="t" r="r" b="b"/>
              <a:pathLst>
                <a:path w="10184" h="5797" extrusionOk="0">
                  <a:moveTo>
                    <a:pt x="6576" y="1"/>
                  </a:moveTo>
                  <a:lnTo>
                    <a:pt x="0" y="3607"/>
                  </a:lnTo>
                  <a:lnTo>
                    <a:pt x="3607" y="5796"/>
                  </a:lnTo>
                  <a:lnTo>
                    <a:pt x="10183" y="2189"/>
                  </a:lnTo>
                  <a:lnTo>
                    <a:pt x="6576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388;p103"/>
            <p:cNvSpPr/>
            <p:nvPr/>
          </p:nvSpPr>
          <p:spPr>
            <a:xfrm>
              <a:off x="2305700" y="2555800"/>
              <a:ext cx="624150" cy="364150"/>
            </a:xfrm>
            <a:custGeom>
              <a:avLst/>
              <a:gdLst/>
              <a:ahLst/>
              <a:cxnLst/>
              <a:rect l="l" t="t" r="r" b="b"/>
              <a:pathLst>
                <a:path w="24966" h="14566" extrusionOk="0">
                  <a:moveTo>
                    <a:pt x="24965" y="1"/>
                  </a:moveTo>
                  <a:lnTo>
                    <a:pt x="20" y="13679"/>
                  </a:lnTo>
                  <a:lnTo>
                    <a:pt x="0" y="14565"/>
                  </a:lnTo>
                  <a:cubicBezTo>
                    <a:pt x="11" y="14565"/>
                    <a:pt x="21" y="14565"/>
                    <a:pt x="32" y="14565"/>
                  </a:cubicBezTo>
                  <a:cubicBezTo>
                    <a:pt x="255" y="14565"/>
                    <a:pt x="474" y="14509"/>
                    <a:pt x="669" y="14403"/>
                  </a:cubicBezTo>
                  <a:lnTo>
                    <a:pt x="24266" y="1465"/>
                  </a:lnTo>
                  <a:cubicBezTo>
                    <a:pt x="24683" y="1236"/>
                    <a:pt x="24947" y="801"/>
                    <a:pt x="24958" y="325"/>
                  </a:cubicBezTo>
                  <a:lnTo>
                    <a:pt x="24965" y="1"/>
                  </a:ln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389;p103"/>
            <p:cNvSpPr/>
            <p:nvPr/>
          </p:nvSpPr>
          <p:spPr>
            <a:xfrm>
              <a:off x="2305700" y="2555800"/>
              <a:ext cx="624150" cy="364150"/>
            </a:xfrm>
            <a:custGeom>
              <a:avLst/>
              <a:gdLst/>
              <a:ahLst/>
              <a:cxnLst/>
              <a:rect l="l" t="t" r="r" b="b"/>
              <a:pathLst>
                <a:path w="24966" h="14566" extrusionOk="0">
                  <a:moveTo>
                    <a:pt x="24965" y="1"/>
                  </a:moveTo>
                  <a:lnTo>
                    <a:pt x="20" y="13679"/>
                  </a:lnTo>
                  <a:lnTo>
                    <a:pt x="0" y="14565"/>
                  </a:lnTo>
                  <a:cubicBezTo>
                    <a:pt x="11" y="14565"/>
                    <a:pt x="21" y="14565"/>
                    <a:pt x="32" y="14565"/>
                  </a:cubicBezTo>
                  <a:cubicBezTo>
                    <a:pt x="255" y="14565"/>
                    <a:pt x="474" y="14509"/>
                    <a:pt x="669" y="14403"/>
                  </a:cubicBezTo>
                  <a:lnTo>
                    <a:pt x="24266" y="1465"/>
                  </a:lnTo>
                  <a:cubicBezTo>
                    <a:pt x="24683" y="1236"/>
                    <a:pt x="24947" y="801"/>
                    <a:pt x="24958" y="325"/>
                  </a:cubicBezTo>
                  <a:lnTo>
                    <a:pt x="249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390;p103"/>
            <p:cNvSpPr/>
            <p:nvPr/>
          </p:nvSpPr>
          <p:spPr>
            <a:xfrm>
              <a:off x="2305700" y="2555800"/>
              <a:ext cx="624150" cy="364150"/>
            </a:xfrm>
            <a:custGeom>
              <a:avLst/>
              <a:gdLst/>
              <a:ahLst/>
              <a:cxnLst/>
              <a:rect l="l" t="t" r="r" b="b"/>
              <a:pathLst>
                <a:path w="24966" h="14566" extrusionOk="0">
                  <a:moveTo>
                    <a:pt x="24965" y="1"/>
                  </a:moveTo>
                  <a:lnTo>
                    <a:pt x="20" y="13679"/>
                  </a:lnTo>
                  <a:lnTo>
                    <a:pt x="0" y="14565"/>
                  </a:lnTo>
                  <a:cubicBezTo>
                    <a:pt x="11" y="14565"/>
                    <a:pt x="21" y="14565"/>
                    <a:pt x="32" y="14565"/>
                  </a:cubicBezTo>
                  <a:cubicBezTo>
                    <a:pt x="255" y="14565"/>
                    <a:pt x="474" y="14509"/>
                    <a:pt x="669" y="14403"/>
                  </a:cubicBezTo>
                  <a:lnTo>
                    <a:pt x="24266" y="1465"/>
                  </a:lnTo>
                  <a:cubicBezTo>
                    <a:pt x="24683" y="1236"/>
                    <a:pt x="24947" y="801"/>
                    <a:pt x="24958" y="325"/>
                  </a:cubicBezTo>
                  <a:lnTo>
                    <a:pt x="249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391;p103"/>
            <p:cNvSpPr/>
            <p:nvPr/>
          </p:nvSpPr>
          <p:spPr>
            <a:xfrm>
              <a:off x="2315475" y="2139825"/>
              <a:ext cx="713925" cy="766075"/>
            </a:xfrm>
            <a:custGeom>
              <a:avLst/>
              <a:gdLst/>
              <a:ahLst/>
              <a:cxnLst/>
              <a:rect l="l" t="t" r="r" b="b"/>
              <a:pathLst>
                <a:path w="28557" h="30643" extrusionOk="0">
                  <a:moveTo>
                    <a:pt x="28105" y="1"/>
                  </a:moveTo>
                  <a:lnTo>
                    <a:pt x="3692" y="13390"/>
                  </a:lnTo>
                  <a:cubicBezTo>
                    <a:pt x="3387" y="13558"/>
                    <a:pt x="3173" y="13852"/>
                    <a:pt x="3106" y="14194"/>
                  </a:cubicBezTo>
                  <a:lnTo>
                    <a:pt x="1" y="30523"/>
                  </a:lnTo>
                  <a:cubicBezTo>
                    <a:pt x="194" y="30603"/>
                    <a:pt x="399" y="30643"/>
                    <a:pt x="604" y="30643"/>
                  </a:cubicBezTo>
                  <a:cubicBezTo>
                    <a:pt x="865" y="30643"/>
                    <a:pt x="1127" y="30577"/>
                    <a:pt x="1362" y="30448"/>
                  </a:cubicBezTo>
                  <a:lnTo>
                    <a:pt x="24855" y="17566"/>
                  </a:lnTo>
                  <a:cubicBezTo>
                    <a:pt x="25268" y="17340"/>
                    <a:pt x="25558" y="16942"/>
                    <a:pt x="25647" y="16480"/>
                  </a:cubicBezTo>
                  <a:lnTo>
                    <a:pt x="28520" y="1392"/>
                  </a:lnTo>
                  <a:cubicBezTo>
                    <a:pt x="28536" y="1306"/>
                    <a:pt x="28545" y="1220"/>
                    <a:pt x="28547" y="1133"/>
                  </a:cubicBezTo>
                  <a:cubicBezTo>
                    <a:pt x="28556" y="711"/>
                    <a:pt x="28397" y="304"/>
                    <a:pt x="28105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392;p103"/>
            <p:cNvSpPr/>
            <p:nvPr/>
          </p:nvSpPr>
          <p:spPr>
            <a:xfrm>
              <a:off x="2315475" y="2139825"/>
              <a:ext cx="713925" cy="766075"/>
            </a:xfrm>
            <a:custGeom>
              <a:avLst/>
              <a:gdLst/>
              <a:ahLst/>
              <a:cxnLst/>
              <a:rect l="l" t="t" r="r" b="b"/>
              <a:pathLst>
                <a:path w="28557" h="30643" extrusionOk="0">
                  <a:moveTo>
                    <a:pt x="28105" y="1"/>
                  </a:moveTo>
                  <a:lnTo>
                    <a:pt x="3692" y="13390"/>
                  </a:lnTo>
                  <a:cubicBezTo>
                    <a:pt x="3387" y="13558"/>
                    <a:pt x="3173" y="13852"/>
                    <a:pt x="3106" y="14194"/>
                  </a:cubicBezTo>
                  <a:lnTo>
                    <a:pt x="1" y="30523"/>
                  </a:lnTo>
                  <a:cubicBezTo>
                    <a:pt x="194" y="30603"/>
                    <a:pt x="399" y="30643"/>
                    <a:pt x="604" y="30643"/>
                  </a:cubicBezTo>
                  <a:cubicBezTo>
                    <a:pt x="865" y="30643"/>
                    <a:pt x="1127" y="30577"/>
                    <a:pt x="1362" y="30448"/>
                  </a:cubicBezTo>
                  <a:lnTo>
                    <a:pt x="24855" y="17566"/>
                  </a:lnTo>
                  <a:cubicBezTo>
                    <a:pt x="25268" y="17340"/>
                    <a:pt x="25558" y="16942"/>
                    <a:pt x="25647" y="16480"/>
                  </a:cubicBezTo>
                  <a:lnTo>
                    <a:pt x="28520" y="1392"/>
                  </a:lnTo>
                  <a:cubicBezTo>
                    <a:pt x="28536" y="1306"/>
                    <a:pt x="28545" y="1220"/>
                    <a:pt x="28547" y="1133"/>
                  </a:cubicBezTo>
                  <a:cubicBezTo>
                    <a:pt x="28556" y="711"/>
                    <a:pt x="28397" y="304"/>
                    <a:pt x="281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393;p103"/>
            <p:cNvSpPr/>
            <p:nvPr/>
          </p:nvSpPr>
          <p:spPr>
            <a:xfrm>
              <a:off x="2306200" y="2133550"/>
              <a:ext cx="711925" cy="769350"/>
            </a:xfrm>
            <a:custGeom>
              <a:avLst/>
              <a:gdLst/>
              <a:ahLst/>
              <a:cxnLst/>
              <a:rect l="l" t="t" r="r" b="b"/>
              <a:pathLst>
                <a:path w="28477" h="30774" extrusionOk="0">
                  <a:moveTo>
                    <a:pt x="28160" y="0"/>
                  </a:moveTo>
                  <a:lnTo>
                    <a:pt x="3696" y="13413"/>
                  </a:lnTo>
                  <a:cubicBezTo>
                    <a:pt x="3391" y="13581"/>
                    <a:pt x="3177" y="13875"/>
                    <a:pt x="3112" y="14217"/>
                  </a:cubicBezTo>
                  <a:lnTo>
                    <a:pt x="0" y="30569"/>
                  </a:lnTo>
                  <a:lnTo>
                    <a:pt x="157" y="30664"/>
                  </a:lnTo>
                  <a:cubicBezTo>
                    <a:pt x="226" y="30706"/>
                    <a:pt x="297" y="30742"/>
                    <a:pt x="372" y="30774"/>
                  </a:cubicBezTo>
                  <a:lnTo>
                    <a:pt x="3477" y="14444"/>
                  </a:lnTo>
                  <a:cubicBezTo>
                    <a:pt x="3544" y="14103"/>
                    <a:pt x="3758" y="13809"/>
                    <a:pt x="4063" y="13641"/>
                  </a:cubicBezTo>
                  <a:lnTo>
                    <a:pt x="28476" y="252"/>
                  </a:lnTo>
                  <a:cubicBezTo>
                    <a:pt x="28381" y="155"/>
                    <a:pt x="28275" y="70"/>
                    <a:pt x="28160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394;p103"/>
            <p:cNvSpPr/>
            <p:nvPr/>
          </p:nvSpPr>
          <p:spPr>
            <a:xfrm>
              <a:off x="2306200" y="2133550"/>
              <a:ext cx="711925" cy="769350"/>
            </a:xfrm>
            <a:custGeom>
              <a:avLst/>
              <a:gdLst/>
              <a:ahLst/>
              <a:cxnLst/>
              <a:rect l="l" t="t" r="r" b="b"/>
              <a:pathLst>
                <a:path w="28477" h="30774" extrusionOk="0">
                  <a:moveTo>
                    <a:pt x="28160" y="0"/>
                  </a:moveTo>
                  <a:lnTo>
                    <a:pt x="3696" y="13413"/>
                  </a:lnTo>
                  <a:cubicBezTo>
                    <a:pt x="3391" y="13581"/>
                    <a:pt x="3177" y="13875"/>
                    <a:pt x="3112" y="14217"/>
                  </a:cubicBezTo>
                  <a:lnTo>
                    <a:pt x="0" y="30569"/>
                  </a:lnTo>
                  <a:lnTo>
                    <a:pt x="157" y="30664"/>
                  </a:lnTo>
                  <a:cubicBezTo>
                    <a:pt x="226" y="30706"/>
                    <a:pt x="297" y="30742"/>
                    <a:pt x="372" y="30774"/>
                  </a:cubicBezTo>
                  <a:lnTo>
                    <a:pt x="3477" y="14444"/>
                  </a:lnTo>
                  <a:cubicBezTo>
                    <a:pt x="3544" y="14103"/>
                    <a:pt x="3758" y="13809"/>
                    <a:pt x="4063" y="13641"/>
                  </a:cubicBezTo>
                  <a:lnTo>
                    <a:pt x="28476" y="252"/>
                  </a:lnTo>
                  <a:cubicBezTo>
                    <a:pt x="28381" y="155"/>
                    <a:pt x="28275" y="70"/>
                    <a:pt x="281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3395;p103"/>
            <p:cNvSpPr/>
            <p:nvPr/>
          </p:nvSpPr>
          <p:spPr>
            <a:xfrm>
              <a:off x="2306200" y="2476600"/>
              <a:ext cx="92700" cy="426300"/>
            </a:xfrm>
            <a:custGeom>
              <a:avLst/>
              <a:gdLst/>
              <a:ahLst/>
              <a:cxnLst/>
              <a:rect l="l" t="t" r="r" b="b"/>
              <a:pathLst>
                <a:path w="3708" h="17052" extrusionOk="0">
                  <a:moveTo>
                    <a:pt x="3338" y="1"/>
                  </a:moveTo>
                  <a:cubicBezTo>
                    <a:pt x="3226" y="145"/>
                    <a:pt x="3148" y="315"/>
                    <a:pt x="3112" y="495"/>
                  </a:cubicBezTo>
                  <a:lnTo>
                    <a:pt x="0" y="16847"/>
                  </a:lnTo>
                  <a:lnTo>
                    <a:pt x="157" y="16942"/>
                  </a:lnTo>
                  <a:cubicBezTo>
                    <a:pt x="226" y="16984"/>
                    <a:pt x="297" y="17020"/>
                    <a:pt x="372" y="17052"/>
                  </a:cubicBezTo>
                  <a:lnTo>
                    <a:pt x="3477" y="722"/>
                  </a:lnTo>
                  <a:cubicBezTo>
                    <a:pt x="3513" y="541"/>
                    <a:pt x="3592" y="371"/>
                    <a:pt x="3707" y="227"/>
                  </a:cubicBezTo>
                  <a:lnTo>
                    <a:pt x="333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396;p103"/>
            <p:cNvSpPr/>
            <p:nvPr/>
          </p:nvSpPr>
          <p:spPr>
            <a:xfrm>
              <a:off x="2646650" y="2478650"/>
              <a:ext cx="109125" cy="107475"/>
            </a:xfrm>
            <a:custGeom>
              <a:avLst/>
              <a:gdLst/>
              <a:ahLst/>
              <a:cxnLst/>
              <a:rect l="l" t="t" r="r" b="b"/>
              <a:pathLst>
                <a:path w="4365" h="4299" extrusionOk="0">
                  <a:moveTo>
                    <a:pt x="3556" y="1"/>
                  </a:moveTo>
                  <a:cubicBezTo>
                    <a:pt x="3276" y="1"/>
                    <a:pt x="2926" y="104"/>
                    <a:pt x="2531" y="321"/>
                  </a:cubicBezTo>
                  <a:cubicBezTo>
                    <a:pt x="1396" y="943"/>
                    <a:pt x="318" y="2266"/>
                    <a:pt x="127" y="3277"/>
                  </a:cubicBezTo>
                  <a:cubicBezTo>
                    <a:pt x="1" y="3936"/>
                    <a:pt x="282" y="4299"/>
                    <a:pt x="808" y="4299"/>
                  </a:cubicBezTo>
                  <a:cubicBezTo>
                    <a:pt x="1089" y="4299"/>
                    <a:pt x="1439" y="4196"/>
                    <a:pt x="1835" y="3979"/>
                  </a:cubicBezTo>
                  <a:cubicBezTo>
                    <a:pt x="2969" y="3356"/>
                    <a:pt x="4047" y="2033"/>
                    <a:pt x="4239" y="1022"/>
                  </a:cubicBezTo>
                  <a:cubicBezTo>
                    <a:pt x="4364" y="364"/>
                    <a:pt x="4083" y="1"/>
                    <a:pt x="355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397;p103"/>
            <p:cNvSpPr/>
            <p:nvPr/>
          </p:nvSpPr>
          <p:spPr>
            <a:xfrm>
              <a:off x="1916150" y="2649800"/>
              <a:ext cx="319700" cy="151600"/>
            </a:xfrm>
            <a:custGeom>
              <a:avLst/>
              <a:gdLst/>
              <a:ahLst/>
              <a:cxnLst/>
              <a:rect l="l" t="t" r="r" b="b"/>
              <a:pathLst>
                <a:path w="12788" h="6064" extrusionOk="0">
                  <a:moveTo>
                    <a:pt x="996" y="0"/>
                  </a:moveTo>
                  <a:lnTo>
                    <a:pt x="996" y="0"/>
                  </a:lnTo>
                  <a:cubicBezTo>
                    <a:pt x="0" y="145"/>
                    <a:pt x="815" y="2642"/>
                    <a:pt x="1548" y="3775"/>
                  </a:cubicBezTo>
                  <a:cubicBezTo>
                    <a:pt x="2139" y="4688"/>
                    <a:pt x="5828" y="6064"/>
                    <a:pt x="6807" y="6064"/>
                  </a:cubicBezTo>
                  <a:cubicBezTo>
                    <a:pt x="7043" y="6064"/>
                    <a:pt x="7122" y="5984"/>
                    <a:pt x="6963" y="5799"/>
                  </a:cubicBezTo>
                  <a:cubicBezTo>
                    <a:pt x="6086" y="4778"/>
                    <a:pt x="6559" y="3556"/>
                    <a:pt x="7317" y="3214"/>
                  </a:cubicBezTo>
                  <a:cubicBezTo>
                    <a:pt x="7537" y="3115"/>
                    <a:pt x="7931" y="3099"/>
                    <a:pt x="8403" y="3099"/>
                  </a:cubicBezTo>
                  <a:cubicBezTo>
                    <a:pt x="8623" y="3099"/>
                    <a:pt x="8860" y="3103"/>
                    <a:pt x="9104" y="3103"/>
                  </a:cubicBezTo>
                  <a:cubicBezTo>
                    <a:pt x="10139" y="3103"/>
                    <a:pt x="11304" y="3042"/>
                    <a:pt x="11866" y="2399"/>
                  </a:cubicBezTo>
                  <a:cubicBezTo>
                    <a:pt x="12787" y="1343"/>
                    <a:pt x="12231" y="1029"/>
                    <a:pt x="10994" y="1029"/>
                  </a:cubicBezTo>
                  <a:cubicBezTo>
                    <a:pt x="10917" y="1029"/>
                    <a:pt x="10838" y="1030"/>
                    <a:pt x="10756" y="1033"/>
                  </a:cubicBezTo>
                  <a:cubicBezTo>
                    <a:pt x="10693" y="1034"/>
                    <a:pt x="10630" y="1035"/>
                    <a:pt x="10567" y="1035"/>
                  </a:cubicBezTo>
                  <a:cubicBezTo>
                    <a:pt x="9223" y="1035"/>
                    <a:pt x="7786" y="637"/>
                    <a:pt x="6120" y="435"/>
                  </a:cubicBezTo>
                  <a:cubicBezTo>
                    <a:pt x="5931" y="412"/>
                    <a:pt x="5739" y="402"/>
                    <a:pt x="5544" y="402"/>
                  </a:cubicBezTo>
                  <a:cubicBezTo>
                    <a:pt x="4663" y="402"/>
                    <a:pt x="3736" y="594"/>
                    <a:pt x="2881" y="594"/>
                  </a:cubicBezTo>
                  <a:cubicBezTo>
                    <a:pt x="2183" y="594"/>
                    <a:pt x="1533" y="466"/>
                    <a:pt x="996" y="0"/>
                  </a:cubicBezTo>
                  <a:close/>
                </a:path>
              </a:pathLst>
            </a:custGeom>
            <a:solidFill>
              <a:srgbClr val="FFBD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493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440599" y="1897614"/>
            <a:ext cx="97173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b="1" dirty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Toma de decisiones: </a:t>
            </a:r>
            <a:r>
              <a:rPr lang="es-CO" sz="2400" dirty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“Capacidad para analizar diversas variantes u opciones, considera las circunstancias existentes, los recursos disponibles y su impacto, para luego seleccionar la alternativa más adecuada, con el fin de lograr el mejor resultado en función de los objetivos” (</a:t>
            </a:r>
            <a:r>
              <a:rPr lang="es-CO" sz="2400" dirty="0" err="1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Alles</a:t>
            </a:r>
            <a:r>
              <a:rPr lang="es-CO" sz="2400" dirty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, 2009, p. 194). </a:t>
            </a:r>
          </a:p>
          <a:p>
            <a:pPr algn="just"/>
            <a:endParaRPr lang="es-CO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DM Sans"/>
              <a:cs typeface="Arial" panose="020B0604020202020204" pitchFamily="34" charset="0"/>
              <a:sym typeface="DM Sans"/>
            </a:endParaRPr>
          </a:p>
          <a:p>
            <a:pPr algn="just"/>
            <a:r>
              <a:rPr lang="es-CO" sz="2400" b="1" dirty="0"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Pensamiento crítico: </a:t>
            </a:r>
            <a:r>
              <a:rPr lang="es-CO" sz="2400" dirty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E</a:t>
            </a:r>
            <a:r>
              <a:rPr lang="es-CO" sz="2400" dirty="0" smtClean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s </a:t>
            </a:r>
            <a:r>
              <a:rPr lang="es-CO" sz="2400" dirty="0">
                <a:solidFill>
                  <a:schemeClr val="dk1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la capacidad que tienen las personas de evaluar, analizar y construir argumentos y razonamientos de una situación dada, con la finalidad de llegar a una posición justificada sobre la misma (Herrero, 2016). 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875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888</Words>
  <Application>Microsoft Office PowerPoint</Application>
  <PresentationFormat>Panorámica</PresentationFormat>
  <Paragraphs>71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DM Sans</vt:lpstr>
      <vt:lpstr>Paytone One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Principales Habilidades Blandas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Dj SILBI A.K.A SUPABASS</dc:creator>
  <cp:lastModifiedBy>USUARIO</cp:lastModifiedBy>
  <cp:revision>62</cp:revision>
  <dcterms:created xsi:type="dcterms:W3CDTF">2020-03-12T20:24:12Z</dcterms:created>
  <dcterms:modified xsi:type="dcterms:W3CDTF">2023-05-25T23:25:50Z</dcterms:modified>
</cp:coreProperties>
</file>